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Software-developers to practice at https://www.eisenhowermatrix.com/templates/eisenhower-matrix-for-software-developers/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Developer's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Ship Features Without Drowning in Technical Debt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Developer's Daily Standup with Your Matrix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(7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Check build status and error logs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Review PR comments and blockers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Sort Jira tickets into quadrants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Choose ONE Q2 task to complete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2+ hours of focus time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Commit and push completed work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Update ticket status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Note any tech debt created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Plan tomorrow's Q2 task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Close unnecessary tabs (yes, all 47)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Software-developers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Context Switching Nightmare: Just got into flow state? Here's an urgent production bug, three Slack messages, and a 'quick' meeting.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Technical Debt Mountain: That 'temporary' fix from 6 months ago is now load-bearing code that everyone's afraid to touch.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Feature Factory Syndrome: Ship, ship, ship - with no time for refactoring, testing, or thinking about architecture.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Meeting Overflow: Stand-ups, planning, grooming, retros - when exactly are you supposed to code?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Developer's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Your Code Quality &amp; Velocity Dashboard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Hot Fix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Real Engineering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Automate/Delegate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Delete/Ignore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Developer's 3-Question Algorithm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Is production broken or will the build fail?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improve code quality, performance, or my skills long-term?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this be automated, scripted, or handled by someone else?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DELEGATING/AUTOMATING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code it yourself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Real fires that block users or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Production server is down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Users can't access the application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Security vulnerability in prod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Data breach risk is immediate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Blocking bug for major release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Can't ship without fixing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Data corruption issue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Actively damaging user data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The work that separates good devs from great ones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Refactoring legacy code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Reduces future bugs and speeds development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Writing documentation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Future you will thank current you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Learning new technologies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Staying relevant in the industry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Performance optimization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UX and lower costs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Others' urgencies disrupting your flow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Non-critical Slack messages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check 2-3 times daily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Status update requests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 with tools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code reviews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Schedule specific time blocks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Meeting note-taking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Rotate responsibility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The rabbit holes that eat your day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Premature optimization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Making it 1ms faster doesn't matter yet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Bikeshedding in PR reviews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Tabs vs spaces doesn't matter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Endless tool configuration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Your vim setup is fine already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Rewriting working code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If it ain't broke, don't fix it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Shiny Object Syndrome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New tech is Q2 learning time, not Q1 production code. Learn it, evaluate it, then decide.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 Paralysis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Ship at 80% and iterate. Perfect code that never ships helps no one.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Hero Complex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Document and share knowledge. Bus factor of 1 is a risk, not a badge of honor.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Software Developers: Code Smarter, Not Harder</dc:title>
  <dc:subject>Balance feature development, bug fixes, technical debt, and learning. The developer's guide to prioritization. Free templates for engineering productivity.</dc:subject>
  <dc:creator>EisenhowerMatrix.com</dc:creator>
  <cp:lastModifiedBy>EisenhowerMatrix.com</cp:lastModifiedBy>
  <cp:revision>1</cp:revision>
  <dcterms:created xsi:type="dcterms:W3CDTF">2025-09-04T12:03:29Z</dcterms:created>
  <dcterms:modified xsi:type="dcterms:W3CDTF">2025-09-04T12:03:29Z</dcterms:modified>
</cp:coreProperties>
</file>