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notesMasterIdLst>
    <p:notesMasterId r:id="rId13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002-1.png"/><Relationship Id="rId2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4320" y="274320"/>
            <a:ext cx="1371600" cy="4572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457200" y="488632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r" indent="0" marL="0">
              <a:buNone/>
            </a:pPr>
            <a:r>
              <a:rPr lang="en-US" sz="800" dirty="0">
                <a:solidFill>
                  <a:srgbClr val="666666"/>
                </a:solidFill>
              </a:rPr>
              <a:t>Put Eisenhower Matrix for Small-business-owners to practice at https://www.eisenhowermatrix.com/templates/eisenhower-matrix-for-small-business-owners/</a:t>
            </a:r>
            <a:endParaRPr lang="en-US" sz="8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eisenhowermatrix.com" TargetMode="Externa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78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0"/>
            <a:ext cx="8229600" cy="13716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4400" b="1" dirty="0">
                <a:solidFill>
                  <a:srgbClr val="FFFFFF"/>
                </a:solidFill>
              </a:rPr>
              <a:t>The Small Business Owner's Eisenhower Matrix</a:t>
            </a:r>
            <a:endParaRPr lang="en-US" sz="4400" dirty="0"/>
          </a:p>
        </p:txBody>
      </p:sp>
      <p:sp>
        <p:nvSpPr>
          <p:cNvPr id="3" name="Text 1"/>
          <p:cNvSpPr/>
          <p:nvPr/>
        </p:nvSpPr>
        <p:spPr>
          <a:xfrm>
            <a:off x="457200" y="32004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dirty="0">
                <a:solidFill>
                  <a:srgbClr val="FFFFFF"/>
                </a:solidFill>
              </a:rPr>
              <a:t>Finally Work ON Your Business, Not Just IN It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The Owner's Daily Matrix Check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3657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333333"/>
                </a:solidFill>
              </a:rPr>
              <a:t>Morning (10 minutes)</a:t>
            </a:r>
            <a:endParaRPr lang="en-US" sz="2400" dirty="0"/>
          </a:p>
        </p:txBody>
      </p:sp>
      <p:sp>
        <p:nvSpPr>
          <p:cNvPr id="4" name="Text 2"/>
          <p:cNvSpPr/>
          <p:nvPr/>
        </p:nvSpPr>
        <p:spPr>
          <a:xfrm>
            <a:off x="457200" y="228600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1. Check cash position and critical metrics</a:t>
            </a:r>
            <a:endParaRPr lang="en-US" sz="1100" dirty="0"/>
          </a:p>
        </p:txBody>
      </p:sp>
      <p:sp>
        <p:nvSpPr>
          <p:cNvPr id="5" name="Text 3"/>
          <p:cNvSpPr/>
          <p:nvPr/>
        </p:nvSpPr>
        <p:spPr>
          <a:xfrm>
            <a:off x="457200" y="269748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2. Review team capacity and coverage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310896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3. Sort new tasks into quadrants</a:t>
            </a:r>
            <a:endParaRPr lang="en-US" sz="1100" dirty="0"/>
          </a:p>
        </p:txBody>
      </p:sp>
      <p:sp>
        <p:nvSpPr>
          <p:cNvPr id="7" name="Text 5"/>
          <p:cNvSpPr/>
          <p:nvPr/>
        </p:nvSpPr>
        <p:spPr>
          <a:xfrm>
            <a:off x="457200" y="352044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4. Identify ONE growth activity for today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93192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5. Delegate or defer Q3 items</a:t>
            </a:r>
            <a:endParaRPr lang="en-US" sz="1100" dirty="0"/>
          </a:p>
        </p:txBody>
      </p:sp>
      <p:sp>
        <p:nvSpPr>
          <p:cNvPr id="9" name="Text 7"/>
          <p:cNvSpPr/>
          <p:nvPr/>
        </p:nvSpPr>
        <p:spPr>
          <a:xfrm>
            <a:off x="4572000" y="1645920"/>
            <a:ext cx="3657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333333"/>
                </a:solidFill>
              </a:rPr>
              <a:t>Afternoon (5 minutes)</a:t>
            </a:r>
            <a:endParaRPr lang="en-US" sz="2400" dirty="0"/>
          </a:p>
        </p:txBody>
      </p:sp>
      <p:sp>
        <p:nvSpPr>
          <p:cNvPr id="10" name="Text 8"/>
          <p:cNvSpPr/>
          <p:nvPr/>
        </p:nvSpPr>
        <p:spPr>
          <a:xfrm>
            <a:off x="4572000" y="228600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1. Mark completed tasks</a:t>
            </a:r>
            <a:endParaRPr lang="en-US" sz="1100" dirty="0"/>
          </a:p>
        </p:txBody>
      </p:sp>
      <p:sp>
        <p:nvSpPr>
          <p:cNvPr id="11" name="Text 9"/>
          <p:cNvSpPr/>
          <p:nvPr/>
        </p:nvSpPr>
        <p:spPr>
          <a:xfrm>
            <a:off x="4572000" y="269748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2. Note what got delegated successfully</a:t>
            </a:r>
            <a:endParaRPr lang="en-US" sz="1100" dirty="0"/>
          </a:p>
        </p:txBody>
      </p:sp>
      <p:sp>
        <p:nvSpPr>
          <p:cNvPr id="12" name="Text 10"/>
          <p:cNvSpPr/>
          <p:nvPr/>
        </p:nvSpPr>
        <p:spPr>
          <a:xfrm>
            <a:off x="4572000" y="310896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3. Capture new tasks that emerged</a:t>
            </a:r>
            <a:endParaRPr lang="en-US" sz="1100" dirty="0"/>
          </a:p>
        </p:txBody>
      </p:sp>
      <p:sp>
        <p:nvSpPr>
          <p:cNvPr id="13" name="Text 11"/>
          <p:cNvSpPr/>
          <p:nvPr/>
        </p:nvSpPr>
        <p:spPr>
          <a:xfrm>
            <a:off x="4572000" y="352044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4. Plan tomorrow's Q2 time block</a:t>
            </a:r>
            <a:endParaRPr lang="en-US" sz="1100" dirty="0"/>
          </a:p>
        </p:txBody>
      </p:sp>
      <p:sp>
        <p:nvSpPr>
          <p:cNvPr id="14" name="Text 12"/>
          <p:cNvSpPr/>
          <p:nvPr/>
        </p:nvSpPr>
        <p:spPr>
          <a:xfrm>
            <a:off x="4572000" y="393192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5. Celebrate moving from IN to ON</a:t>
            </a:r>
            <a:endParaRPr lang="en-US" sz="11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solidFill>
          <a:srgbClr val="0078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600" b="1" dirty="0">
                <a:solidFill>
                  <a:srgbClr val="FFFFFF"/>
                </a:solidFill>
              </a:rPr>
              <a:t>Start Using the Eisenhower Matrix Today!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32004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000" dirty="0">
                <a:solidFill>
                  <a:srgbClr val="FFFFFF"/>
                </a:solidFill>
              </a:rPr>
              <a:t>Visit our digital version at:</a:t>
            </a:r>
            <a:endParaRPr lang="en-US" sz="2000" dirty="0"/>
          </a:p>
        </p:txBody>
      </p:sp>
      <p:sp>
        <p:nvSpPr>
          <p:cNvPr id="4" name="Text 2">
            <a:hlinkClick r:id="rId1" tooltip=""/>
          </p:cNvPr>
          <p:cNvSpPr/>
          <p:nvPr/>
        </p:nvSpPr>
        <p:spPr>
          <a:xfrm>
            <a:off x="457200" y="36576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u="sng" dirty="0">
                <a:solidFill>
                  <a:srgbClr val="FFFFFF"/>
                </a:solidFill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https://www.eisenhowermatrix.com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Why Small-business-owners Need This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Owner's Trap: You're the CEO, CFO, janitor, and customer service rep - all before lunch.</a:t>
            </a:r>
            <a:endParaRPr lang="en-US" sz="1200" dirty="0"/>
          </a:p>
        </p:txBody>
      </p:sp>
      <p:sp>
        <p:nvSpPr>
          <p:cNvPr id="4" name="Text 2"/>
          <p:cNvSpPr/>
          <p:nvPr/>
        </p:nvSpPr>
        <p:spPr>
          <a:xfrm>
            <a:off x="457200" y="22860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Cash Flow Juggle: Chasing payments, managing payroll, handling expenses - while trying to grow revenue.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92608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Growth vs. Survival Battle: Every day is about keeping the lights on, leaving no time for strategic planning.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457200" y="356616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Employee Dependencies: When someone calls in sick, you're covering their shift instead of running the business.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800" b="1" dirty="0">
                <a:solidFill>
                  <a:srgbClr val="0078D4"/>
                </a:solidFill>
              </a:rPr>
              <a:t>Small Business Owner's Eisenhower Matrix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457200" y="64008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333333"/>
                </a:solidFill>
              </a:rPr>
              <a:t>Your Path from Operator to Owner</a:t>
            </a:r>
            <a:endParaRPr lang="en-US" sz="1800" dirty="0"/>
          </a:p>
        </p:txBody>
      </p:sp>
      <p:graphicFrame>
        <p:nvGraphicFramePr>
          <p:cNvPr id="4" name="Table 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457200" y="1280160"/>
          <a:ext cx="8229600" cy="438912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219456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Handle Now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Growth Work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E5"/>
                    </a:solidFill>
                  </a:tcPr>
                </a:tc>
              </a:tr>
              <a:tr h="219456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Delegate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5"/>
                    </a:solidFill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Eliminate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The Business Owner's 3-Question Filter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46304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1. Will this affect cash flow or operations in the next 48 hours?</a:t>
            </a:r>
            <a:endParaRPr lang="en-US" sz="1400" dirty="0"/>
          </a:p>
        </p:txBody>
      </p:sp>
      <p:sp>
        <p:nvSpPr>
          <p:cNvPr id="4" name="Text 2"/>
          <p:cNvSpPr/>
          <p:nvPr/>
        </p:nvSpPr>
        <p:spPr>
          <a:xfrm>
            <a:off x="914400" y="182880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It's URGENT → Continue to Q2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914400" y="214884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It's NOT URGENT → Continue to Q2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457200" y="274320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2. Does this grow revenue, reduce costs, or improve customer satisfaction?</a:t>
            </a:r>
            <a:endParaRPr lang="en-US" sz="1400" dirty="0"/>
          </a:p>
        </p:txBody>
      </p:sp>
      <p:sp>
        <p:nvSpPr>
          <p:cNvPr id="7" name="Text 5"/>
          <p:cNvSpPr/>
          <p:nvPr/>
        </p:nvSpPr>
        <p:spPr>
          <a:xfrm>
            <a:off x="914400" y="310896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It's IMPORTANT → Place based on urgency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914400" y="342900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It's NOT IMPORTANT → Place based on urgency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402336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3. Can an employee, contractor, or system handle this?</a:t>
            </a:r>
            <a:endParaRPr lang="en-US" sz="1400" dirty="0"/>
          </a:p>
        </p:txBody>
      </p:sp>
      <p:sp>
        <p:nvSpPr>
          <p:cNvPr id="10" name="Text 8"/>
          <p:cNvSpPr/>
          <p:nvPr/>
        </p:nvSpPr>
        <p:spPr>
          <a:xfrm>
            <a:off x="914400" y="438912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DELEGATE IT (especially if in Q3)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914400" y="470916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You need to handle it personally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1: Crisis Mode (Do Now)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True emergencies that threaten your business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Payroll processing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Employees depend on getting paid on time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Major equipment breakdown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Can't operate without functioning equipment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Tax filing deadline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Penalties and legal issues if missed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Key customer complaint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Could lose significant revenue</a:t>
            </a:r>
            <a:endParaRPr lang="en-US" sz="1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2: Growth Zone (Schedule)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Strategic work that builds your business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Creating standard operating procedures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Allows you to delegate and scale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Marketing strategy development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Drives future customer acquisition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Financial planning and budgeting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Prevents future cash flow issues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Building customer relationships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Creates loyalty and referrals</a:t>
            </a:r>
            <a:endParaRPr lang="en-US" sz="11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3: Distraction Zone (Delegate)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Operational tasks that don't need you specifically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Routine customer inquiries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Staff can handle with proper training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Social media posting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Can be scheduled or delegated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Supply ordering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Create a system others can follow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Appointment scheduling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Use online booking or delegate</a:t>
            </a:r>
            <a:endParaRPr lang="en-US" sz="11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4: Time Waster Zone (Delete)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Time wasters that don't move the needle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Perfectionist tweaking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Good enough is often perfect for small business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Unnecessary meetings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Could be an email or quick call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Comparing to competitors constantly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Focus on your customers instead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Micromanaging capable employees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Trust your team or train them better</a:t>
            </a:r>
            <a:endParaRPr lang="en-US" sz="11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Common Traps to Avoid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Superhero Complex</a:t>
            </a:r>
            <a:endParaRPr lang="en-US" sz="14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Document how you do things, then train others. 80% quality from employees beats 100% quality from an exhausted owner.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6517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Perfectionism Prison</a:t>
            </a:r>
            <a:endParaRPr lang="en-US" sz="1400" dirty="0"/>
          </a:p>
        </p:txBody>
      </p:sp>
      <p:sp>
        <p:nvSpPr>
          <p:cNvPr id="6" name="Text 4"/>
          <p:cNvSpPr/>
          <p:nvPr/>
        </p:nvSpPr>
        <p:spPr>
          <a:xfrm>
            <a:off x="457200" y="301752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Ask: 'Will this perfectionism drive more sales or satisfaction?' If no, it's Q4.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Yes Disease</a:t>
            </a:r>
            <a:endParaRPr lang="en-US" sz="1400" dirty="0"/>
          </a:p>
        </p:txBody>
      </p:sp>
      <p:sp>
        <p:nvSpPr>
          <p:cNvPr id="8" name="Text 6"/>
          <p:cNvSpPr/>
          <p:nvPr/>
        </p:nvSpPr>
        <p:spPr>
          <a:xfrm>
            <a:off x="457200" y="402336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Not all revenue is good revenue. Focus on profitable, scalable work that fits your model.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Appfluence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Eisenhower Matrix for Small Business Owners: Work ON Not IN Your Business</dc:title>
  <dc:subject>Stop drowning in daily operations. Use the Eisenhower Matrix to focus on growth while managing the chaos. Free templates for busy business owners.</dc:subject>
  <dc:creator>EisenhowerMatrix.com</dc:creator>
  <cp:lastModifiedBy>EisenhowerMatrix.com</cp:lastModifiedBy>
  <cp:revision>1</cp:revision>
  <dcterms:created xsi:type="dcterms:W3CDTF">2025-09-04T12:03:26Z</dcterms:created>
  <dcterms:modified xsi:type="dcterms:W3CDTF">2025-09-04T12:03:26Z</dcterms:modified>
</cp:coreProperties>
</file>