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Real-estate-agents to practice at https://www.eisenhowermatrix.com/templates/eisenhower-matrix-for-real-estate-agents/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Real Estate Agent's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Sell More Homes, Stress Less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Real Estate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hot transactions needing attention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showing requests and responses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Scan new leads for quality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Sort all tasks using 3-question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Time-block for dollar-productive activities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CRM with day's activities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Send progress updates to active clients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Move incomplete urgent items to tomorrow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Schedule tomorrow's showings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Turn off notifications - you've earned it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Real-estate-agents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Weekend Warrior Exhaustion: It's Sunday night, you've done 12 showings, missed family dinner again, and three more clients want to see homes tomorrow.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Lead Response Race: Every ping feels urgent - respond in 5 minutes or lose the lead to another agent who will.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Paperwork Avalanche: Drowning in contracts, disclosures, and addendums while trying to actually sell homes.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Listing Juggle: Managing multiple properties, coordinating showings, and keeping all sellers happy simultaneously.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Real Estate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Deal Flow Clarity in 4 Quadrants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Real Estate Agent's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Will this directly impact a closing in the next 30 days?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move a deal forward or build my business?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an assistant, service, or technology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directly impact current transactions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Offer deadline tonight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Miss it and your client loses the home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Closing document issue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Delays cost everyone money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Hot buyer wants to write offer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Strike while motivation is high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Inspection problem resolution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Deals die over unresolved issues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create future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Sphere of influence cultivation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Referrals are your best leads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Market analysis and education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Expertise wins listings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Professional photography for listings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Quality marketing sells homes faster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Client appreciation events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Past clients drive future business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Necessary tasks that don't require your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Showing scheduling coordination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showing service or assistant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Social media posting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Batch create or hire help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MLS data entry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Transaction coordinator task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Sign installation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Vendor service handles this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feel productive but aren't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Showing homes to unqualified browsers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Qualify before you drive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Endless property searches for indecisive clients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 boundaries on your time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Office drama and gossip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your business, not others'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Perfectionist listing presentations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Good enough books more business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 Lead is Gold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Qualify ruthlessly. 20% of leads generate 80% of business. Focus there.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Always Available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boundaries. Clients respect professionals who value their time. Excellence isn't about availability.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Busy Equals Productive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Activity without conversion is just exercise. Focus on high-probability activities.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Real Estate Agents: Close More Deals | Free Templates</dc:title>
  <dc:subject>Master real estate time management with the Eisenhower Matrix. Balance listings, showings, and lead generation. Free templates for real estate professionals.</dc:subject>
  <dc:creator>EisenhowerMatrix.com</dc:creator>
  <cp:lastModifiedBy>EisenhowerMatrix.com</cp:lastModifiedBy>
  <cp:revision>1</cp:revision>
  <dcterms:created xsi:type="dcterms:W3CDTF">2025-08-08T11:47:58Z</dcterms:created>
  <dcterms:modified xsi:type="dcterms:W3CDTF">2025-08-08T11:47:58Z</dcterms:modified>
</cp:coreProperties>
</file>