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notesMasterIdLst>
    <p:notesMasterId r:id="rId13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002-1.png"/><Relationship Id="rId2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4320" y="274320"/>
            <a:ext cx="1371600" cy="4572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457200" y="488632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r" indent="0" marL="0">
              <a:buNone/>
            </a:pPr>
            <a:r>
              <a:rPr lang="en-US" sz="800" dirty="0">
                <a:solidFill>
                  <a:srgbClr val="666666"/>
                </a:solidFill>
              </a:rPr>
              <a:t>Put Eisenhower Matrix for Project-managers to practice at https://www.eisenhowermatrix.com/templates/eisenhower-matrix-for-project-managers/</a:t>
            </a:r>
            <a:endParaRPr lang="en-US" sz="8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eisenhowermatrix.com" TargetMode="Externa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78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0"/>
            <a:ext cx="8229600" cy="1371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4400" b="1" dirty="0">
                <a:solidFill>
                  <a:srgbClr val="FFFFFF"/>
                </a:solidFill>
              </a:rPr>
              <a:t>The Eisenhower Matrix for Project Managers</a:t>
            </a:r>
            <a:endParaRPr lang="en-US" sz="4400" dirty="0"/>
          </a:p>
        </p:txBody>
      </p:sp>
      <p:sp>
        <p:nvSpPr>
          <p:cNvPr id="3" name="Text 1"/>
          <p:cNvSpPr/>
          <p:nvPr/>
        </p:nvSpPr>
        <p:spPr>
          <a:xfrm>
            <a:off x="457200" y="32004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dirty="0">
                <a:solidFill>
                  <a:srgbClr val="FFFFFF"/>
                </a:solidFill>
              </a:rPr>
              <a:t>Finally, a framework that helps you manage projects without burning out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Your Daily Matrix Routine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3657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333333"/>
                </a:solidFill>
              </a:rPr>
              <a:t>Morning (10 minutes)</a:t>
            </a:r>
            <a:endParaRPr lang="en-US" sz="2400" dirty="0"/>
          </a:p>
        </p:txBody>
      </p:sp>
      <p:sp>
        <p:nvSpPr>
          <p:cNvPr id="4" name="Text 2"/>
          <p:cNvSpPr/>
          <p:nvPr/>
        </p:nvSpPr>
        <p:spPr>
          <a:xfrm>
            <a:off x="457200" y="22860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1. Review overnight emails and messages</a:t>
            </a:r>
            <a:endParaRPr lang="en-US" sz="1100" dirty="0"/>
          </a:p>
        </p:txBody>
      </p:sp>
      <p:sp>
        <p:nvSpPr>
          <p:cNvPr id="5" name="Text 3"/>
          <p:cNvSpPr/>
          <p:nvPr/>
        </p:nvSpPr>
        <p:spPr>
          <a:xfrm>
            <a:off x="457200" y="269748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2. Update matrix with new tasks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310896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3. Identify today's ONE Q2 activity</a:t>
            </a:r>
            <a:endParaRPr lang="en-US" sz="1100" dirty="0"/>
          </a:p>
        </p:txBody>
      </p:sp>
      <p:sp>
        <p:nvSpPr>
          <p:cNvPr id="7" name="Text 5"/>
          <p:cNvSpPr/>
          <p:nvPr/>
        </p:nvSpPr>
        <p:spPr>
          <a:xfrm>
            <a:off x="457200" y="352044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4. Block calendar time for deep work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93192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5. Review critical path items</a:t>
            </a:r>
            <a:endParaRPr lang="en-US" sz="1100" dirty="0"/>
          </a:p>
        </p:txBody>
      </p:sp>
      <p:sp>
        <p:nvSpPr>
          <p:cNvPr id="9" name="Text 7"/>
          <p:cNvSpPr/>
          <p:nvPr/>
        </p:nvSpPr>
        <p:spPr>
          <a:xfrm>
            <a:off x="457200" y="43434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6. Set realistic daily goals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0" y="1645920"/>
            <a:ext cx="3657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333333"/>
                </a:solidFill>
              </a:rPr>
              <a:t>Afternoon (5 minutes)</a:t>
            </a:r>
            <a:endParaRPr lang="en-US" sz="2400" dirty="0"/>
          </a:p>
        </p:txBody>
      </p:sp>
      <p:sp>
        <p:nvSpPr>
          <p:cNvPr id="11" name="Text 9"/>
          <p:cNvSpPr/>
          <p:nvPr/>
        </p:nvSpPr>
        <p:spPr>
          <a:xfrm>
            <a:off x="4572000" y="22860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1. Cross off completed tasks</a:t>
            </a:r>
            <a:endParaRPr lang="en-US" sz="1100" dirty="0"/>
          </a:p>
        </p:txBody>
      </p:sp>
      <p:sp>
        <p:nvSpPr>
          <p:cNvPr id="12" name="Text 10"/>
          <p:cNvSpPr/>
          <p:nvPr/>
        </p:nvSpPr>
        <p:spPr>
          <a:xfrm>
            <a:off x="4572000" y="269748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2. Move incomplete Q1 items forward</a:t>
            </a:r>
            <a:endParaRPr lang="en-US" sz="1100" dirty="0"/>
          </a:p>
        </p:txBody>
      </p:sp>
      <p:sp>
        <p:nvSpPr>
          <p:cNvPr id="13" name="Text 11"/>
          <p:cNvSpPr/>
          <p:nvPr/>
        </p:nvSpPr>
        <p:spPr>
          <a:xfrm>
            <a:off x="4572000" y="310896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3. Add new tasks that emerged</a:t>
            </a:r>
            <a:endParaRPr lang="en-US" sz="1100" dirty="0"/>
          </a:p>
        </p:txBody>
      </p:sp>
      <p:sp>
        <p:nvSpPr>
          <p:cNvPr id="14" name="Text 12"/>
          <p:cNvSpPr/>
          <p:nvPr/>
        </p:nvSpPr>
        <p:spPr>
          <a:xfrm>
            <a:off x="4572000" y="352044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4. Note what created unexpected urgencies</a:t>
            </a:r>
            <a:endParaRPr lang="en-US" sz="1100" dirty="0"/>
          </a:p>
        </p:txBody>
      </p:sp>
      <p:sp>
        <p:nvSpPr>
          <p:cNvPr id="15" name="Text 13"/>
          <p:cNvSpPr/>
          <p:nvPr/>
        </p:nvSpPr>
        <p:spPr>
          <a:xfrm>
            <a:off x="4572000" y="393192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5. Identify tomorrow's Q2 priority</a:t>
            </a:r>
            <a:endParaRPr lang="en-US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0078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600" b="1" dirty="0">
                <a:solidFill>
                  <a:srgbClr val="FFFFFF"/>
                </a:solidFill>
              </a:rPr>
              <a:t>Start Using the Eisenhower Matrix Today!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32004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000" dirty="0">
                <a:solidFill>
                  <a:srgbClr val="FFFFFF"/>
                </a:solidFill>
              </a:rPr>
              <a:t>Visit our digital version at:</a:t>
            </a:r>
            <a:endParaRPr lang="en-US" sz="2000" dirty="0"/>
          </a:p>
        </p:txBody>
      </p:sp>
      <p:sp>
        <p:nvSpPr>
          <p:cNvPr id="4" name="Text 2">
            <a:hlinkClick r:id="rId1" tooltip=""/>
          </p:cNvPr>
          <p:cNvSpPr/>
          <p:nvPr/>
        </p:nvSpPr>
        <p:spPr>
          <a:xfrm>
            <a:off x="457200" y="36576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u="sng" dirty="0">
                <a:solidFill>
                  <a:srgbClr val="FFFFFF"/>
                </a:solidFill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https://www.eisenhowermatrix.com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Why Project-managers Need This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3 AM Project Panic: Waking up realizing you forgot a deliverable, stakeholder meeting, or critical milestone.</a:t>
            </a:r>
            <a:endParaRPr lang="en-US" sz="1200" dirty="0"/>
          </a:p>
        </p:txBody>
      </p:sp>
      <p:sp>
        <p:nvSpPr>
          <p:cNvPr id="4" name="Text 2"/>
          <p:cNvSpPr/>
          <p:nvPr/>
        </p:nvSpPr>
        <p:spPr>
          <a:xfrm>
            <a:off x="457200" y="22860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Stakeholder Squeeze: Five different stakeholders, five 'top priorities,' and somehow you're disappointing everyone.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92608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Meeting Marathon: Back-to-back meetings all day, then doing actual project work at night.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457200" y="356616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Context Switch Chaos: Jumping between projects, losing 20 minutes each time remembering where you left off.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800" b="1" dirty="0">
                <a:solidFill>
                  <a:srgbClr val="0078D4"/>
                </a:solidFill>
              </a:rPr>
              <a:t>Your Eisenhower Matrix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457200" y="64008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333333"/>
                </a:solidFill>
              </a:rPr>
              <a:t>Project Manager Edition</a:t>
            </a:r>
            <a:endParaRPr lang="en-US" sz="1800" dirty="0"/>
          </a:p>
        </p:txBody>
      </p:sp>
      <p:graphicFrame>
        <p:nvGraphicFramePr>
          <p:cNvPr id="4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457200" y="1280160"/>
          <a:ext cx="8229600" cy="438912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219456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Do First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Plan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E5"/>
                    </a:solidFill>
                  </a:tcPr>
                </a:tc>
              </a:tr>
              <a:tr h="219456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Delegate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5"/>
                    </a:solidFill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Review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The PM's 3-Question Priority Filter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46304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1. Does this directly impact project deliverables or critical milestones?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914400" y="182880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It might be Important + Urgent (Quadrant 1)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914400" y="214884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Move to question 2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457200" y="274320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2. Will this prevent future project risks or improve key relationships?</a:t>
            </a:r>
            <a:endParaRPr lang="en-US" sz="1400" dirty="0"/>
          </a:p>
        </p:txBody>
      </p:sp>
      <p:sp>
        <p:nvSpPr>
          <p:cNvPr id="7" name="Text 5"/>
          <p:cNvSpPr/>
          <p:nvPr/>
        </p:nvSpPr>
        <p:spPr>
          <a:xfrm>
            <a:off x="914400" y="310896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It's likely Important + Not Urgent (Quadrant 2)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914400" y="342900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Move to question 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402336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3. Can someone else handle this, or will it matter in 6 months?</a:t>
            </a:r>
            <a:endParaRPr lang="en-US" sz="1400" dirty="0"/>
          </a:p>
        </p:txBody>
      </p:sp>
      <p:sp>
        <p:nvSpPr>
          <p:cNvPr id="10" name="Text 8"/>
          <p:cNvSpPr/>
          <p:nvPr/>
        </p:nvSpPr>
        <p:spPr>
          <a:xfrm>
            <a:off x="914400" y="438912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It belongs in Quadrant 3 (delegate) or 4 (delete)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914400" y="470916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Reconsider - it might be more important than you think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1: Crisis Mode (Do Now)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True fires that threaten project success or key relationships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Production system blocking deployment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Project literally cannot proceed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Critical path deliverable due today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Delays cascade through timeline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Executive escalation meeting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Relationship damage affects support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Blocker removal for critical path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Project timeline depends on it</a:t>
            </a:r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2: Growth Zone (Schedule)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Activities that ensure project success and prevent crises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Risk assessment and mitigation planning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Every risk caught early saves a crisis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Building stakeholder relationships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Trust prevents future escalations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Your professional development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Better skills = easier projects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Process improvement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Save hours every week</a:t>
            </a:r>
            <a:endParaRPr lang="en-US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3: Distraction Zone (Delegate)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Tasks that feel urgent but don't require your expertise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Routine status report requests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Create templates or dashboards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Non-critical data requests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Provide self-service options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Meeting requests without agendas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Decline or request async update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Formatting and beautification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Use templates or delegate</a:t>
            </a:r>
            <a:endParaRPr lang="en-US" sz="1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4: Time Waster Zone (Delete)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Activities that feel productive but add no value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Perfecting slide animations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Content matters, not transitions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Reorganizing already organized files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Procrastination in disguise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Reading every PM article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Information without application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Attending optional meetings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Your time is precious</a:t>
            </a:r>
            <a:endParaRPr lang="en-US" sz="1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Common Traps to Avoid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Everything is Urgent Trap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Use project impact data to justify your decisions.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6517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Hero Complex</a:t>
            </a:r>
            <a:endParaRPr lang="en-US" sz="1400" dirty="0"/>
          </a:p>
        </p:txBody>
      </p:sp>
      <p:sp>
        <p:nvSpPr>
          <p:cNvPr id="6" name="Text 4"/>
          <p:cNvSpPr/>
          <p:nvPr/>
        </p:nvSpPr>
        <p:spPr>
          <a:xfrm>
            <a:off x="457200" y="301752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Your job is project success, not doing everything yourself.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Perfection Paralysis</a:t>
            </a:r>
            <a:endParaRPr lang="en-US" sz="1400" dirty="0"/>
          </a:p>
        </p:txBody>
      </p:sp>
      <p:sp>
        <p:nvSpPr>
          <p:cNvPr id="8" name="Text 6"/>
          <p:cNvSpPr/>
          <p:nvPr/>
        </p:nvSpPr>
        <p:spPr>
          <a:xfrm>
            <a:off x="457200" y="402336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Define 'good enough' and stick to it.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Appfluence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Eisenhower Matrix for Project Managers - Free Template &amp; Guide</dc:title>
  <dc:subject>Master project chaos with the PM-specific Eisenhower Matrix. Learn the decision-making framework that helps you balance stakeholders, deadlines, and sanity.</dc:subject>
  <dc:creator>EisenhowerMatrix.com</dc:creator>
  <cp:lastModifiedBy>EisenhowerMatrix.com</cp:lastModifiedBy>
  <cp:revision>1</cp:revision>
  <dcterms:created xsi:type="dcterms:W3CDTF">2025-08-06T15:15:29Z</dcterms:created>
  <dcterms:modified xsi:type="dcterms:W3CDTF">2025-08-06T15:15:29Z</dcterms:modified>
</cp:coreProperties>
</file>