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Product-managers to practice at https://www.eisenhowermatrix.com/templates/eisenhower-matrix-for-product-managers/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Product Manager's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Stop Building Features Nobody Wants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PM's Daily Matrix Ritual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(10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yesterday's metrics and feedback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Scan Slack/email for new fires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Update matrix with new requests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Choose ONE Q2 item to protect time for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calendar for deep work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Mark completed items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blocked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Add new tasks that emerged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Update stakeholders on Q1 items only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Archive or delete Q4 items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Product-managers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Feature Factory Trap: Endless feature requests from sales, support, executives, and that one loud customer - all marked as 'urgent'.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Stakeholder Juggle: Engineering wants to refactor, sales needs that enterprise feature, and the CEO just saw what a competitor launched.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Strategy vs. Execution Battle: Spending all your time in meetings and firefighting, with no time left for actual product strategy.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Technical Debt Dilemma: Knowing the codebase needs attention but struggling to prioritize invisible improvements over shiny new features.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Product Manager's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Your Strategic Prioritization Dashboard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Ship Now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Strategic Work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Delegate/Deflect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Backlog Purgatory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PM's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Will this measurably impact our key metrics in the next 30 days?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align with our product strategy and user needs?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another team handle this or can we automate it?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own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block users or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Production breaking bug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Users can't complete critical actions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Security vulnerability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Data and trust at risk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Launch-blocking issue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Marketing already announced the date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Major customer escalation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Revenue at risk, CEO involved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The work that defines great products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User research and interviews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Understanding &gt; assumptions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Product vision and strategy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Sets direction for everything else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Technical architecture planning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future scaling issues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Team development and mentoring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Force multiplier for productivity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Others' priorities trying to become yours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Sales feature requests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Often single-customer needs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Status report meetings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 be async updates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Non-critical bug fixes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Engineering can prioritize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Stakeholder check-ins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 be handled by PM tools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Feature creep and shiny objects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Nice-to-have features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No clear user need or business value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Premature optimization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Solving problems you don't have yet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Vanity metrics tracking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Measure what matters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Excessive competitor copying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your users, not theirs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Democratic Roadmap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Your job isn't to say yes to everything, it's to say yes to the right things. Use data to justify decisions.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Feature Parity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Focus on your unique value prop. Being different is better than being the same.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Shiny New Tech Syndrome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Unless it solves a user problem or enables new capabilities, it's Q4. Innovation should serve strategy.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Product Managers: Strategy Meets Execution | Free Templates</dc:title>
  <dc:subject>Master product prioritization with the Eisenhower Matrix. Balance feature requests, stakeholder demands, and strategic vision. Free templates designed for PMs.</dc:subject>
  <dc:creator>EisenhowerMatrix.com</dc:creator>
  <cp:lastModifiedBy>EisenhowerMatrix.com</cp:lastModifiedBy>
  <cp:revision>1</cp:revision>
  <dcterms:created xsi:type="dcterms:W3CDTF">2025-09-04T12:03:15Z</dcterms:created>
  <dcterms:modified xsi:type="dcterms:W3CDTF">2025-09-04T12:03:15Z</dcterms:modified>
</cp:coreProperties>
</file>