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Parents to practice at https://www.eisenhowermatrix.com/templates/eisenhower-matrix-for-parents/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Parent's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From Chaos to Calm in 4 Simple Quadrants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Your Daily Parent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 (before kids wake up))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Brain dump while coffee brews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Run each task through the 3 questions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Place in quadrants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Identify ONE Quadrant 2 item for today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Note any tasks to delegate to partner/kids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(2 minutes (after bedtime))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Check off completed tasks (celebrate!)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Move incomplete urgent items to tomorrow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Add any new tasks from the day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Prep tomorrow's must-dos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Parents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Morning Madness: Racing against the clock to get everyone dressed, fed, and out the door while forgetting your own coffee... again.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Mental Load Overload: Juggling doctor appointments, school events, meal planning, work deadlines, and trying to remember who needs new shoes.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Bedtime Battle Zone: When 'just 5 more minutes' turns into an hour-long negotiation and you still haven't started the dishes.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Weekend Warrior Syndrome: Cramming a week's worth of errands, chores, and 'quality time' into two exhausting days.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Family Command Center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From Chaos to Calm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Parent's 3-Question Sort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Does this need to happen today or will someone be harmed/severely impacted?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Does this directly affect my family's health, safety, wellbeing, or future?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my partner, kids, or a service handle this?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You'll need to handle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True emergencies that need immediate parent attention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Child is sick or injured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Health and safety always come first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School pickup time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Can't leave kids stranded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Medication refill (last dose)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Health can't wait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Gas tank on empty with school run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Can't function without it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strengthen your family and prevent future crises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One-on-one time with each child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Builds connection and prevents behavior issues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Meal planning for the week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Saves money and reduces daily stress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Regular date nights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Strong marriage = strong family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Teaching kids life skills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Investment in their independence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Tasks that feel urgent but don't need your specific touch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Laundry mountain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Kids can help sort, fold, or put away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Grocery shopping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Try delivery or send partner with list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House cleaning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Kids can do age-appropriate chores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School fundraiser cookies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Store-bought is perfectly fine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Things that steal time from what matters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Pinterest-perfect birthday parties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Kids remember fun, not decorations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Comparing to social media parents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Their highlights aren't your reality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Organizing already organized spaces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Good enough is good enough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Every single kids' activity invitation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Overscheduling hurts everyone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Super-Parent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Done by someone else beats perfect by you. Teach, delegate, and lower standards.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Yes-to-Everything Trap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Less is more. Kids need downtime. Family sanity beats busy schedules.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Comparison Trap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Unfollow accounts that make you feel bad. Real parenting is messy.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Parents: Master Family Time Management</dc:title>
  <dc:subject>Stop feeling overwhelmed by parenting chaos. Free printable Eisenhower Matrix templates and digital tools designed specifically for busy parents.</dc:subject>
  <dc:creator>EisenhowerMatrix.com</dc:creator>
  <cp:lastModifiedBy>EisenhowerMatrix.com</cp:lastModifiedBy>
  <cp:revision>1</cp:revision>
  <dcterms:created xsi:type="dcterms:W3CDTF">2025-08-08T11:47:52Z</dcterms:created>
  <dcterms:modified xsi:type="dcterms:W3CDTF">2025-08-08T11:47:52Z</dcterms:modified>
</cp:coreProperties>
</file>