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Nurses to practice at https://www.eisenhowermatrix.com/templates/eisenhower-matrix-for-nurses/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Eisenhower Matrix for Nurses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Because every minute counts when lives are on the line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Shift Eisenhower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 pre-shift)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patient assignments and priorities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Identify critical tasks for first 2 hours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Note which tasks can be delegated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Schedule your break times (yes, really)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Set one Quadrant 2 goal for the shift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 post-shift)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Quick brain dump of incomplete tasks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Note what made today harder than needed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Identify one system to improve tomorrow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Celebrate what you accomplished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Leave work at work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Nurses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Documentation Nightmare: Choosing between thorough charting and actual patient care, knowing both are critical.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Endless Shift Syndrome: 12-hour shifts that turn into 14 because you're still catching up on documentation.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Call Bell Orchestra: Every patient needs something NOW, but you can't clone yourself.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Medication Time Crunch: Med pass at 9, but three patients need immediate attention and the doctor is calling.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Nurse Edition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3-Question System for Nurses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directly impact patient safety or immediate care needs?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+ Urgent (Quadrant 1)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Move to question 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prevent future complications or improve care quality?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+ Not Urgent (Quadrant 2)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Move to question 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another team member handle this, or can it wait until after patient care?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 belongs in Quadrant 3 (delegate) or 4 (delete)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Reconsider - it might be more important than you think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directly impact patient safety or critical care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Code Blue response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Life-threatening emergency - nothing else matters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Administering time-critical medications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Medication windows affect patient outcomes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Responding to critical lab values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Immediate intervention prevents complications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Patient fall or acute status change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Requires immediate assessment and intervention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improve patient outcomes and prevent future crises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Reviewing patient histories before shift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Preparation prevents medication errors and missed care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Creating personal organization systems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Saves time and reduces errors throughout shift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Patient education and discharge planning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readmissions and complications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rapport with difficult patients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Makes all future interactions smoother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Tasks that feel urgent but don't directly impact patient 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Non-critical call bells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CNAs can handle comfort requests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family updates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 specific times for family communication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Restocking supplies during busy times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Delegate to support staff when possible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Non-urgent physician clarifications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these for when doctor rounds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Things that steal time without improving patient 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Perfectionist charting beyond requirements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Good documentation is enough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Gossip and drama at the nurses' station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Drains energy without any benefit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Checking work email on days off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Boundaries are essential for longevity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Reorganizing supply room that's already functional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Procrastination disguised as productivity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 is Life-or-Death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True emergencies are rare. Most tasks can wait 30 minutes without harm.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Documentation Black Hole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Chart to standard, not to perfection. Set time limits.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Yes Nurse Syndrome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Helping yourself stay focused helps your patients more.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Nurses - Free Template &amp; Guide</dc:title>
  <dc:subject>Manage patient care, charting, and life with the nurse-specific Eisenhower Matrix. Free templates designed for healthcare professionals.</dc:subject>
  <dc:creator>EisenhowerMatrix.com</dc:creator>
  <cp:lastModifiedBy>EisenhowerMatrix.com</cp:lastModifiedBy>
  <cp:revision>1</cp:revision>
  <dcterms:created xsi:type="dcterms:W3CDTF">2025-08-06T15:15:24Z</dcterms:created>
  <dcterms:modified xsi:type="dcterms:W3CDTF">2025-08-06T15:15:24Z</dcterms:modified>
</cp:coreProperties>
</file>