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notesMasterIdLst>
    <p:notesMasterId r:id="rId13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002-1.png"/><Relationship Id="rId2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4320" y="274320"/>
            <a:ext cx="1371600" cy="4572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457200" y="488632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r" indent="0" marL="0">
              <a:buNone/>
            </a:pPr>
            <a:r>
              <a:rPr lang="en-US" sz="800" dirty="0">
                <a:solidFill>
                  <a:srgbClr val="666666"/>
                </a:solidFill>
              </a:rPr>
              <a:t>Put Eisenhower Matrix for New-managers to practice at https://www.eisenhowermatrix.com/templates/eisenhower-matrix-for-new-managers/</a:t>
            </a:r>
            <a:endParaRPr lang="en-US" sz="8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eisenhowermatrix.com" TargetMode="Externa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78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0"/>
            <a:ext cx="8229600" cy="1371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4400" b="1" dirty="0">
                <a:solidFill>
                  <a:srgbClr val="FFFFFF"/>
                </a:solidFill>
              </a:rPr>
              <a:t>The Eisenhower Matrix for New Managers</a:t>
            </a:r>
            <a:endParaRPr lang="en-US" sz="4400" dirty="0"/>
          </a:p>
        </p:txBody>
      </p:sp>
      <p:sp>
        <p:nvSpPr>
          <p:cNvPr id="3" name="Text 1"/>
          <p:cNvSpPr/>
          <p:nvPr/>
        </p:nvSpPr>
        <p:spPr>
          <a:xfrm>
            <a:off x="457200" y="32004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dirty="0">
                <a:solidFill>
                  <a:srgbClr val="FFFFFF"/>
                </a:solidFill>
              </a:rPr>
              <a:t>Stop drowning in everyone else's priorities and lead with confidence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Your Daily Manager Matrix Routine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3657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333333"/>
                </a:solidFill>
              </a:rPr>
              <a:t>Morning (10 minutes)</a:t>
            </a:r>
            <a:endParaRPr lang="en-US" sz="2400" dirty="0"/>
          </a:p>
        </p:txBody>
      </p:sp>
      <p:sp>
        <p:nvSpPr>
          <p:cNvPr id="4" name="Text 2"/>
          <p:cNvSpPr/>
          <p:nvPr/>
        </p:nvSpPr>
        <p:spPr>
          <a:xfrm>
            <a:off x="457200" y="228600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1. Review your team's priorities for the day</a:t>
            </a:r>
            <a:endParaRPr lang="en-US" sz="1100" dirty="0"/>
          </a:p>
        </p:txBody>
      </p:sp>
      <p:sp>
        <p:nvSpPr>
          <p:cNvPr id="5" name="Text 3"/>
          <p:cNvSpPr/>
          <p:nvPr/>
        </p:nvSpPr>
        <p:spPr>
          <a:xfrm>
            <a:off x="457200" y="269748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2. Check for any overnight escalations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310896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3. Identify ONE team development activity</a:t>
            </a:r>
            <a:endParaRPr lang="en-US" sz="1100" dirty="0"/>
          </a:p>
        </p:txBody>
      </p:sp>
      <p:sp>
        <p:nvSpPr>
          <p:cNvPr id="7" name="Text 5"/>
          <p:cNvSpPr/>
          <p:nvPr/>
        </p:nvSpPr>
        <p:spPr>
          <a:xfrm>
            <a:off x="457200" y="352044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4. Block time for at least one 1-on-1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93192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5. Set your own top 3 priorities</a:t>
            </a:r>
            <a:endParaRPr lang="en-US" sz="1100" dirty="0"/>
          </a:p>
        </p:txBody>
      </p:sp>
      <p:sp>
        <p:nvSpPr>
          <p:cNvPr id="9" name="Text 7"/>
          <p:cNvSpPr/>
          <p:nvPr/>
        </p:nvSpPr>
        <p:spPr>
          <a:xfrm>
            <a:off x="457200" y="434340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6. Communicate availability to your team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0" y="1645920"/>
            <a:ext cx="3657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333333"/>
                </a:solidFill>
              </a:rPr>
              <a:t>Afternoon (5 minutes)</a:t>
            </a:r>
            <a:endParaRPr lang="en-US" sz="2400" dirty="0"/>
          </a:p>
        </p:txBody>
      </p:sp>
      <p:sp>
        <p:nvSpPr>
          <p:cNvPr id="11" name="Text 9"/>
          <p:cNvSpPr/>
          <p:nvPr/>
        </p:nvSpPr>
        <p:spPr>
          <a:xfrm>
            <a:off x="4572000" y="228600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1. Quick check: Did I lead or just react today?</a:t>
            </a:r>
            <a:endParaRPr lang="en-US" sz="1100" dirty="0"/>
          </a:p>
        </p:txBody>
      </p:sp>
      <p:sp>
        <p:nvSpPr>
          <p:cNvPr id="12" name="Text 10"/>
          <p:cNvSpPr/>
          <p:nvPr/>
        </p:nvSpPr>
        <p:spPr>
          <a:xfrm>
            <a:off x="4572000" y="269748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2. Note any team issues to address tomorrow</a:t>
            </a:r>
            <a:endParaRPr lang="en-US" sz="1100" dirty="0"/>
          </a:p>
        </p:txBody>
      </p:sp>
      <p:sp>
        <p:nvSpPr>
          <p:cNvPr id="13" name="Text 11"/>
          <p:cNvSpPr/>
          <p:nvPr/>
        </p:nvSpPr>
        <p:spPr>
          <a:xfrm>
            <a:off x="4572000" y="310896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3. Identify one thing to delegate tomorrow</a:t>
            </a:r>
            <a:endParaRPr lang="en-US" sz="1100" dirty="0"/>
          </a:p>
        </p:txBody>
      </p:sp>
      <p:sp>
        <p:nvSpPr>
          <p:cNvPr id="14" name="Text 12"/>
          <p:cNvSpPr/>
          <p:nvPr/>
        </p:nvSpPr>
        <p:spPr>
          <a:xfrm>
            <a:off x="4572000" y="352044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4. Celebrate team wins (even small ones)</a:t>
            </a:r>
            <a:endParaRPr lang="en-US" sz="1100" dirty="0"/>
          </a:p>
        </p:txBody>
      </p:sp>
      <p:sp>
        <p:nvSpPr>
          <p:cNvPr id="15" name="Text 13"/>
          <p:cNvSpPr/>
          <p:nvPr/>
        </p:nvSpPr>
        <p:spPr>
          <a:xfrm>
            <a:off x="4572000" y="393192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5. Set tomorrow's Q2 leadership activity</a:t>
            </a:r>
            <a:endParaRPr lang="en-US" sz="1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0078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600" b="1" dirty="0">
                <a:solidFill>
                  <a:srgbClr val="FFFFFF"/>
                </a:solidFill>
              </a:rPr>
              <a:t>Start Using the Eisenhower Matrix Today!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32004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000" dirty="0">
                <a:solidFill>
                  <a:srgbClr val="FFFFFF"/>
                </a:solidFill>
              </a:rPr>
              <a:t>Visit our digital version at:</a:t>
            </a:r>
            <a:endParaRPr lang="en-US" sz="2000" dirty="0"/>
          </a:p>
        </p:txBody>
      </p:sp>
      <p:sp>
        <p:nvSpPr>
          <p:cNvPr id="4" name="Text 2">
            <a:hlinkClick r:id="rId1" tooltip=""/>
          </p:cNvPr>
          <p:cNvSpPr/>
          <p:nvPr/>
        </p:nvSpPr>
        <p:spPr>
          <a:xfrm>
            <a:off x="457200" y="36576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u="sng" dirty="0">
                <a:solidFill>
                  <a:srgbClr val="FFFFFF"/>
                </a:solidFill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https://www.eisenhowermatrix.com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Why New-managers Need This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Identity Crisis: Still trying to be the star player when your job is now to coach the team.</a:t>
            </a:r>
            <a:endParaRPr lang="en-US" sz="1200" dirty="0"/>
          </a:p>
        </p:txBody>
      </p:sp>
      <p:sp>
        <p:nvSpPr>
          <p:cNvPr id="4" name="Text 2"/>
          <p:cNvSpPr/>
          <p:nvPr/>
        </p:nvSpPr>
        <p:spPr>
          <a:xfrm>
            <a:off x="457200" y="22860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Calendar Collision: Back-to-back meetings leave no time for your own work or strategic thinking.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92608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Delegation Guilt: Feeling bad about giving work to others, so you keep doing it yourself.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457200" y="356616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Interrupt Storm: Everyone needs 'just a quick minute' and suddenly your whole day is gone.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800" b="1" dirty="0">
                <a:solidFill>
                  <a:srgbClr val="0078D4"/>
                </a:solidFill>
              </a:rPr>
              <a:t>Your Eisenhower Matrix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457200" y="64008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333333"/>
                </a:solidFill>
              </a:rPr>
              <a:t>New Manager Edition</a:t>
            </a:r>
            <a:endParaRPr lang="en-US" sz="1800" dirty="0"/>
          </a:p>
        </p:txBody>
      </p:sp>
      <p:graphicFrame>
        <p:nvGraphicFramePr>
          <p:cNvPr id="4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457200" y="1280160"/>
          <a:ext cx="8229600" cy="438912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219456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Do First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Plan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E5"/>
                    </a:solidFill>
                  </a:tcPr>
                </a:tc>
              </a:tr>
              <a:tr h="219456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Delegate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5"/>
                    </a:solidFill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Review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The New Manager's 3-Question Priority Filter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46304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1. Does this directly impact my team's ability to deliver or grow?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914400" y="182880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It might be Important + Urgent (Quadrant 1)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914400" y="214884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Move to question 2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457200" y="274320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2. Will this develop my team or prevent future problems?</a:t>
            </a:r>
            <a:endParaRPr lang="en-US" sz="1400" dirty="0"/>
          </a:p>
        </p:txBody>
      </p:sp>
      <p:sp>
        <p:nvSpPr>
          <p:cNvPr id="7" name="Text 5"/>
          <p:cNvSpPr/>
          <p:nvPr/>
        </p:nvSpPr>
        <p:spPr>
          <a:xfrm>
            <a:off x="914400" y="310896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It's likely Important + Not Urgent (Quadrant 2)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914400" y="342900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Move to question 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402336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3. Can someone else do this, or is it just keeping me busy?</a:t>
            </a:r>
            <a:endParaRPr lang="en-US" sz="1400" dirty="0"/>
          </a:p>
        </p:txBody>
      </p:sp>
      <p:sp>
        <p:nvSpPr>
          <p:cNvPr id="10" name="Text 8"/>
          <p:cNvSpPr/>
          <p:nvPr/>
        </p:nvSpPr>
        <p:spPr>
          <a:xfrm>
            <a:off x="914400" y="438912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It belongs in Quadrant 3 (delegate) or 4 (delete)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914400" y="470916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Reconsider - it might be more important than you think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1: Crisis Mode (Do Now)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True emergencies that need your immediate attention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Team member performance crisis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Impacts entire team morale and productivity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Blocker preventing team from working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Every hour costs team productivity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Escalation from your boss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Managing up protects your team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Customer complaint about your team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Requires manager-level response</a:t>
            </a:r>
            <a:endParaRPr 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2: Growth Zone (Schedule)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The activities that make you an effective manager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Regular 1-on-1s with team members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Builds trust and catches issues early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Team development and training planning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Investing in growth pays dividends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Strategic planning and goal setting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Clear direction prevents confusion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Building cross-team relationships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Your network helps your team succeed</a:t>
            </a:r>
            <a:endParaRPr lang="en-US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3: Distraction Zone (Delegate)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Tasks that feel urgent but don't require your level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Routine approvals and sign-offs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Set up delegation authority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Status report compilation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Team members can own their updates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Meeting attendance where you're optional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Send a team member to learn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Answering questions team could solve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Encourage peer problem-solving</a:t>
            </a:r>
            <a:endParaRPr lang="en-US" sz="1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4: Time Waster Zone (Delete)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Activities that don't serve you or your team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Micromanaging capable team members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Destroys trust and wastes time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Perfecting work that's already good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Diminishing returns on effort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Office politics and gossip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Drains energy without benefit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Redoing team members' acceptable work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Prevents their growth</a:t>
            </a:r>
            <a:endParaRPr lang="en-US" sz="1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Common Traps to Avoid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Super Contributor Trap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Your value is now in multiplication, not addition. Enable 5 people to do 80% = 400% output.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6517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Open Door Disaster</a:t>
            </a:r>
            <a:endParaRPr lang="en-US" sz="1400" dirty="0"/>
          </a:p>
        </p:txBody>
      </p:sp>
      <p:sp>
        <p:nvSpPr>
          <p:cNvPr id="6" name="Text 4"/>
          <p:cNvSpPr/>
          <p:nvPr/>
        </p:nvSpPr>
        <p:spPr>
          <a:xfrm>
            <a:off x="457200" y="301752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Set office hours. Protect focus time. Your team needs you to think strategically.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Urgency Addiction</a:t>
            </a:r>
            <a:endParaRPr lang="en-US" sz="1400" dirty="0"/>
          </a:p>
        </p:txBody>
      </p:sp>
      <p:sp>
        <p:nvSpPr>
          <p:cNvPr id="8" name="Text 6"/>
          <p:cNvSpPr/>
          <p:nvPr/>
        </p:nvSpPr>
        <p:spPr>
          <a:xfrm>
            <a:off x="457200" y="402336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For every Q1 fire, ask: 'What Q2 activity would have prevented this?'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Appfluence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Eisenhower Matrix for New Managers - Free Template &amp; Guide</dc:title>
  <dc:subject>Master the transition from contributor to manager with the Eisenhower Matrix. Learn to balance your work, your team's needs, and strategic planning.</dc:subject>
  <dc:creator>EisenhowerMatrix.com</dc:creator>
  <cp:lastModifiedBy>EisenhowerMatrix.com</cp:lastModifiedBy>
  <cp:revision>1</cp:revision>
  <dcterms:created xsi:type="dcterms:W3CDTF">2025-08-08T11:47:47Z</dcterms:created>
  <dcterms:modified xsi:type="dcterms:W3CDTF">2025-08-08T11:47:47Z</dcterms:modified>
</cp:coreProperties>
</file>