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Marketers to practice at https://www.eisenhowermatrix.com/templates/eisenhower-matrix-for-marketers/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Marketer's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Create Impact, Not Just Content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Marketing Manager's Daily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Check campaign calendars for deadlines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Review analytics for any red flags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List new requests from stakeholders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using the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Block time for one Q2 strategic task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campaign status tracking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urgent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Celebrate completed milestones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Queue social posts for tomorrow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Clear inbox to zero (delegate or delete)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Marketers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Campaign Launch Chaos: It's launch week and everything is on fire - approvals pending, assets missing, and the CEO just requested 'a small change'.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Data Analysis Black Hole: Drowning in dashboards and reports but never having time to actually act on the insights you're finding.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Content Creation Crunch: Need to be creative on demand while juggling meetings, approvals, and last-minute requests from sales.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Channel Juggling Act: Email, social, paid ads, SEO, events - each channel screaming for attention while you're spread paper thin.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Marketing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Campaign Clarity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Marketing Manager's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have a hard deadline or will it impact live campaigns?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directly impact revenue, brand, or customer experience?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team members, agencies, or automation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Real marketing emergencies requiring immediate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Campaign launching today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Revenue and reputation depend on timely execution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Website/landing page down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minute costs conversions and damages brand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 crisis response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Brand reputation requires immediate action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Broken email campaign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Fix before more customers see errors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High-impact work that builds marketing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Annual marketing strategy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Sets direction for all activities and budget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Customer persona research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targeting improves all campaign ROI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Brand messaging framework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Consistency multiplies marketing impact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Marketing automation setup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Scales your impact without adding hours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Routine tasks others can handle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Social media scheduling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tools or junior team members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Basic reporting pulls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Automate with dashboards or analyst help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Email list uploads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Admin or coordinator task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Stock photo research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Intern or designer responsibility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that don't drive results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already-good creative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80/20 rule - ship and iterate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Vanity metrics reporting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metrics that matter to business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Every marketing webinar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 selective about learning opportunities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Redesigning internal templates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If it works, don't fix it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Everything's Urgent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Define clear criteria for urgency. Real deadlines and revenue impact = urgent. Preferences and nice-to-haves = not urgent.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Shiny Object Syndrome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Evaluate new opportunities against current strategy. If it doesn't align with goals, it goes in Q4.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Perfectionism Paralysis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'good enough' standards. Ship at 80% and iterate based on real feedback.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Marketers: Balance Strategy &amp; Execution | Free Templates</dc:title>
  <dc:subject>Master marketing prioritization with the Eisenhower Matrix. Balance campaigns, content, analytics, and creativity. Free templates for all marketing roles.</dc:subject>
  <dc:creator>EisenhowerMatrix.com</dc:creator>
  <cp:lastModifiedBy>EisenhowerMatrix.com</cp:lastModifiedBy>
  <cp:revision>1</cp:revision>
  <dcterms:created xsi:type="dcterms:W3CDTF">2025-09-04T12:03:07Z</dcterms:created>
  <dcterms:modified xsi:type="dcterms:W3CDTF">2025-09-04T12:03:07Z</dcterms:modified>
</cp:coreProperties>
</file>