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Lawyers to practice at https://www.eisenhowermatrix.com/templates/eisenhower-matrix-for-lawyers/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Lawyer's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Because Every Case Feels Urgent, But Not All Are Equal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Legal Professional's Daily Matrix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today's court deadlines and filing requirements (Q1)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calendar for scheduled Q2 deep work blocks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Identify top 3 tasks that must be completed today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Scan for items to delegate before team gets busy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9" name="Text 7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Quick scan for new urgent items from courts or clients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Assess progress on morning's top 3 tasks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Move incomplete important tasks to tomorrow's Q2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Delete or delegate anything that's not truly needed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Lawyers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Everything Feels Urgent: When clients, partners, and courts all want everything ASAP, how do you prioritize?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Billable Hour Pressure: The constant push to bill more hours while maintaining quality and sanity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Case Overload: Managing 50+ active matters without dropping balls or missing deadlines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Work-Life Imbalance: The profession that coined 'work-life balance' struggles most to achieve it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Legal Practice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Where Cases Meet Clarity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Lawyer's 3-Question Quick Sort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Is there a court deadline or statute of limitations?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Q1 - Do it now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Continue to question 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significantly advance a case or client relationship?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Q2 - Schedule it properly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Continue to question 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a paralegal, associate, or legal assistant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Q3 - Delegate it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Q4 - Question if it's needed at all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legal emergencies that require immediate attorney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Motion due tomorrow at 5 PM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Hard deadline with legal consequences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Client arrested, needs immediate counsel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Time-sensitive legal matter requiring attorney presence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Judge requests immediate conference call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Court directive requiring immediate response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Statute of limitations expiring this week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Missing this deadline could result in malpractice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High-value work that advances your cases and career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Research case law for next month's trial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Thorough preparation wins cases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Develop case strategy and theory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Strategic thinking requires uninterrupted time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 relationships with referral sources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Long-term practice development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Review and improve standard templates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Efficiency improvements pay dividends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Urgent but routine tasks others can handle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Schedule depositions for next month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Administrative task a paralegal can handle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File routine court documents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Standard procedure that doesn't require attorney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Respond to discovery requests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Associate can draft for your review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Update client on case status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Paralegal can send standard update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don't advance cases or career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Attend optional bar association mixer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Networking without strategic purpose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 formatting on internal memo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Diminishing returns on time invested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Read every legal newsletter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Information overload without application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Reorganize office for the third time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Procrastination disguised as productivity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Demanding Client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clear expectations about timelines. Use the matrix to show clients your prioritization process.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Perfectionist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Define 'good enough' for different types of work. Not every document needs Supreme Court-level crafting.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Billable Hour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Remember that Q2 activities (like client development) create future billable work.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Lawyers - Balance Cases, Clients &amp; Life</dc:title>
  <dc:subject>Master legal time management with the Eisenhower Matrix. Prioritize cases, manage client demands, find work-life balance. Free attorney templates.</dc:subject>
  <dc:creator>EisenhowerMatrix.com</dc:creator>
  <cp:lastModifiedBy>EisenhowerMatrix.com</cp:lastModifiedBy>
  <cp:revision>1</cp:revision>
  <dcterms:created xsi:type="dcterms:W3CDTF">2025-08-08T11:47:41Z</dcterms:created>
  <dcterms:modified xsi:type="dcterms:W3CDTF">2025-08-08T11:47:41Z</dcterms:modified>
</cp:coreProperties>
</file>