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Hr-managers to practice at https://www.eisenhowermatrix.com/templates/eisenhower-matrix-for-hr-managers/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HR Manager's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Put People First Without Dropping Compliance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HR Excellence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Scan for overnight employee issues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compliance calendar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Review interview and meeting schedule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new requests using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time for one strategic initiative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employee issue tracking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Document critical conversations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Move incomplete urgent items to tomorrow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Send proactive check-ins to key stakeholders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Clear desk of confidential materials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Hr-managers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Employee Crisis Cascade: It's Monday morning and you have three employee conflicts, two terminations pending, and someone just filed a complaint.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Compliance Nightmare: Drowning in regulations, deadlines, and documentation while trying to actually help employees thrive.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Recruitment Rat Race: Fifty open positions, hiring managers breathing down your neck, and candidates ghosting left and right.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Benefits Balancing Act: Open enrollment chaos, daily benefits questions, and trying to control costs while keeping employees happy.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HR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People Priorities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HR Manager's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Is there immediate risk to employees, compliance, or the organization?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directly impact employee wellbeing or organizational success?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HR team members, systems, or vendors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Real HR emergencies requiring immediate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Active employee conflict/harassment claim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Legal risk and employee safety come first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Compliance deadline today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Penalties and legal exposure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Workplace safety incident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Employee wellbeing is non-negotiable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Termination in progress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Legal and emotional sensitivity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Strategic work that transforms workplaces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Succession planning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future leadership crises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Employee engagement initiatives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Retention beats recruiting every time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Leadership development programs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Builds bench strength for growth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Compensation strategy review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Fair pay drives performance and retention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Routine tasks that don't require HR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Basic benefits questions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 FAQ or delegate to benefits admin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Interview scheduling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scheduling tools or coordinator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Reference checks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Standardize process for team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Employee file updates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HR assistant or HRIS automation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that don't serve people or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Office gossip mediation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Not every conflict needs HR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 policy wordsmithing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Clear beats perfect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Attending every meeting invite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Protect time for real HR work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Non-strategic vendor demos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Only evaluate when you have real need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Everything's Confidential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Develop clear criteria for true confidential urgencies. Most employee questions can follow normal channels.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People Pleaser Pitfall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Being strategic with your time serves employees better long-term than reactive people-pleasing.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Compliance Panic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Build compliance into regular Q2 rhythms. Proactive compliance prevents Q1 crises.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HR Managers: Balance People &amp; Compliance | Free Templates</dc:title>
  <dc:subject>Master HR time management with the Eisenhower Matrix. Prioritize employee needs, compliance, and strategic initiatives. Free templates for HR professionals.</dc:subject>
  <dc:creator>EisenhowerMatrix.com</dc:creator>
  <cp:lastModifiedBy>EisenhowerMatrix.com</cp:lastModifiedBy>
  <cp:revision>1</cp:revision>
  <dcterms:created xsi:type="dcterms:W3CDTF">2025-08-06T15:15:13Z</dcterms:created>
  <dcterms:modified xsi:type="dcterms:W3CDTF">2025-08-06T15:15:13Z</dcterms:modified>
</cp:coreProperties>
</file>