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02-1.pn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320" y="274320"/>
            <a:ext cx="1371600" cy="457200"/>
          </a:xfrm>
          <a:prstGeom prst="rect">
            <a:avLst/>
          </a:prstGeom>
        </p:spPr>
      </p:pic>
      <p:sp>
        <p:nvSpPr>
          <p:cNvPr id="3" name="Text 0"/>
          <p:cNvSpPr/>
          <p:nvPr/>
        </p:nvSpPr>
        <p:spPr>
          <a:xfrm>
            <a:off x="457200" y="4886325"/>
            <a:ext cx="8229600" cy="27432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r" indent="0" marL="0">
              <a:buNone/>
            </a:pPr>
            <a:r>
              <a:rPr lang="en-US" sz="800" dirty="0">
                <a:solidFill>
                  <a:srgbClr val="666666"/>
                </a:solidFill>
              </a:rPr>
              <a:t>Put Eisenhower Matrix for Generic to practice at https://www.eisenhowermatrix.com/templates/eisenhower-matrix-free-template/</a:t>
            </a:r>
            <a:endParaRPr lang="en-US" sz="8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eisenhowermatrix.com" TargetMode="Externa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1371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4400" b="1" dirty="0">
                <a:solidFill>
                  <a:srgbClr val="FFFFFF"/>
                </a:solidFill>
              </a:rPr>
              <a:t>Free Eisenhower Matrix Template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FFFFFF"/>
                </a:solidFill>
              </a:rPr>
              <a:t>The Classic Time Management Tool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Daily Matrix Routine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Morning (5 minutes)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Review your task list</a:t>
            </a:r>
            <a:endParaRPr lang="en-US" sz="1100" dirty="0"/>
          </a:p>
        </p:txBody>
      </p:sp>
      <p:sp>
        <p:nvSpPr>
          <p:cNvPr id="5" name="Text 3"/>
          <p:cNvSpPr/>
          <p:nvPr/>
        </p:nvSpPr>
        <p:spPr>
          <a:xfrm>
            <a:off x="4572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Apply the 3-question filter to each task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Place tasks in appropriate quadrants</a:t>
            </a:r>
            <a:endParaRPr lang="en-US" sz="1100" dirty="0"/>
          </a:p>
        </p:txBody>
      </p:sp>
      <p:sp>
        <p:nvSpPr>
          <p:cNvPr id="7" name="Text 5"/>
          <p:cNvSpPr/>
          <p:nvPr/>
        </p:nvSpPr>
        <p:spPr>
          <a:xfrm>
            <a:off x="4572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Identify your ONE most important Q2 task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Schedule time for Q2 before checking email</a:t>
            </a:r>
            <a:endParaRPr lang="en-US" sz="1100" dirty="0"/>
          </a:p>
        </p:txBody>
      </p:sp>
      <p:sp>
        <p:nvSpPr>
          <p:cNvPr id="9" name="Text 7"/>
          <p:cNvSpPr/>
          <p:nvPr/>
        </p:nvSpPr>
        <p:spPr>
          <a:xfrm>
            <a:off x="4572000" y="1645920"/>
            <a:ext cx="3657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333333"/>
                </a:solidFill>
              </a:rPr>
              <a:t>Afternoon (3 minutes)</a:t>
            </a:r>
            <a:endParaRPr lang="en-US" sz="2400" dirty="0"/>
          </a:p>
        </p:txBody>
      </p:sp>
      <p:sp>
        <p:nvSpPr>
          <p:cNvPr id="10" name="Text 8"/>
          <p:cNvSpPr/>
          <p:nvPr/>
        </p:nvSpPr>
        <p:spPr>
          <a:xfrm>
            <a:off x="4572000" y="228600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1. Cross off completed tasks</a:t>
            </a:r>
            <a:endParaRPr lang="en-US" sz="1100" dirty="0"/>
          </a:p>
        </p:txBody>
      </p:sp>
      <p:sp>
        <p:nvSpPr>
          <p:cNvPr id="11" name="Text 9"/>
          <p:cNvSpPr/>
          <p:nvPr/>
        </p:nvSpPr>
        <p:spPr>
          <a:xfrm>
            <a:off x="4572000" y="269748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2. Move remaining urgent items to tomorrow</a:t>
            </a:r>
            <a:endParaRPr lang="en-US" sz="1100" dirty="0"/>
          </a:p>
        </p:txBody>
      </p:sp>
      <p:sp>
        <p:nvSpPr>
          <p:cNvPr id="12" name="Text 10"/>
          <p:cNvSpPr/>
          <p:nvPr/>
        </p:nvSpPr>
        <p:spPr>
          <a:xfrm>
            <a:off x="4572000" y="310896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3. Add any new tasks that emerged</a:t>
            </a:r>
            <a:endParaRPr lang="en-US" sz="1100" dirty="0"/>
          </a:p>
        </p:txBody>
      </p:sp>
      <p:sp>
        <p:nvSpPr>
          <p:cNvPr id="13" name="Text 11"/>
          <p:cNvSpPr/>
          <p:nvPr/>
        </p:nvSpPr>
        <p:spPr>
          <a:xfrm>
            <a:off x="4572000" y="352044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4. Celebrate your Q2 progress</a:t>
            </a:r>
            <a:endParaRPr lang="en-US" sz="1100" dirty="0"/>
          </a:p>
        </p:txBody>
      </p:sp>
      <p:sp>
        <p:nvSpPr>
          <p:cNvPr id="14" name="Text 12"/>
          <p:cNvSpPr/>
          <p:nvPr/>
        </p:nvSpPr>
        <p:spPr>
          <a:xfrm>
            <a:off x="4572000" y="3931920"/>
            <a:ext cx="3657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333333"/>
                </a:solidFill>
              </a:rPr>
              <a:t>5. Clear or defer Q4 items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78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FFFFFF"/>
                </a:solidFill>
              </a:rPr>
              <a:t>Start Using the Eisenhower Matrix Today!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32004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000" dirty="0">
                <a:solidFill>
                  <a:srgbClr val="FFFFFF"/>
                </a:solidFill>
              </a:rPr>
              <a:t>Visit our digital version at:</a:t>
            </a:r>
            <a:endParaRPr lang="en-US" sz="2000" dirty="0"/>
          </a:p>
        </p:txBody>
      </p:sp>
      <p:sp>
        <p:nvSpPr>
          <p:cNvPr id="4" name="Text 2">
            <a:hlinkClick r:id="rId1" tooltip=""/>
          </p:cNvPr>
          <p:cNvSpPr/>
          <p:nvPr/>
        </p:nvSpPr>
        <p:spPr>
          <a:xfrm>
            <a:off x="457200" y="36576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u="sng" dirty="0">
                <a:solidFill>
                  <a:srgbClr val="FFFFFF"/>
                </a:solidFill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https://www.eisenhowermatrix.com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Why Generic Need This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Overwhelm: Feeling paralyzed by an endless to-do list where everything seems equally important.</a:t>
            </a:r>
            <a:endParaRPr lang="en-US" sz="1200" dirty="0"/>
          </a:p>
        </p:txBody>
      </p:sp>
      <p:sp>
        <p:nvSpPr>
          <p:cNvPr id="4" name="Text 2"/>
          <p:cNvSpPr/>
          <p:nvPr/>
        </p:nvSpPr>
        <p:spPr>
          <a:xfrm>
            <a:off x="457200" y="22860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Busy Trap: Working all day but feeling like you've accomplished nothing meaningful.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9260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Urgency Addiction: Constantly putting out fires while important long-term goals gather dust.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marL="342900" indent="-342900">
              <a:lnSpc>
                <a:spcPts val="1400"/>
              </a:lnSpc>
              <a:buSzPct val="100000"/>
              <a:buChar char="•"/>
            </a:pPr>
            <a:r>
              <a:rPr lang="en-US" sz="1200" dirty="0">
                <a:solidFill>
                  <a:srgbClr val="333333"/>
                </a:solidFill>
              </a:rPr>
              <a:t>The Decision Fatigue: Spending more time deciding what to do than actually doing it.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8288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800" b="1" dirty="0">
                <a:solidFill>
                  <a:srgbClr val="0078D4"/>
                </a:solidFill>
              </a:rPr>
              <a:t>Eisenhower Matrix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457200" y="64008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333333"/>
                </a:solidFill>
              </a:rPr>
              <a:t>Your Personal Productivity Dashboard</a:t>
            </a:r>
            <a:endParaRPr lang="en-US" sz="1800" dirty="0"/>
          </a:p>
        </p:txBody>
      </p:sp>
      <p:graphicFrame>
        <p:nvGraphicFramePr>
          <p:cNvPr id="4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280160"/>
          <a:ext cx="8229600" cy="438912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Do First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Schedule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E5"/>
                    </a:solidFill>
                  </a:tcPr>
                </a:tc>
              </a:tr>
              <a:tr h="219456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Delegate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E5"/>
                    </a:solidFill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Delete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  <a:p>
                      <a:pPr indent="0" marL="0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_________________</a:t>
                      </a:r>
                      <a:endParaRPr lang="en-US" sz="1400" dirty="0"/>
                    </a:p>
                  </a:txBody>
                  <a:tcPr marL="91440" marR="91440" marT="45720" marB="45720" anchor="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The 3-Question Decision System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46304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1. Does this need to be done in the next 24-48 hours?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914400" y="18288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URGENT → Continue to Q2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914400" y="214884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URGENT → Continue to Q2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457200" y="274320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2. Will this have a significant impact on my goals or responsibilities?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914400" y="31089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It's IMPORTANT → Place based on urgency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914400" y="342900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It's NOT IMPORTANT → Place based on urgency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4023360"/>
            <a:ext cx="822960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3. Can someone else do this, or can it be automated?</a:t>
            </a:r>
            <a:endParaRPr lang="en-US" sz="1400" dirty="0"/>
          </a:p>
        </p:txBody>
      </p:sp>
      <p:sp>
        <p:nvSpPr>
          <p:cNvPr id="10" name="Text 8"/>
          <p:cNvSpPr/>
          <p:nvPr/>
        </p:nvSpPr>
        <p:spPr>
          <a:xfrm>
            <a:off x="914400" y="438912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E5F5E5"/>
                </a:solidFill>
              </a:rPr>
              <a:t>YES → Consider DELEGATING (especially if in Q3)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914400" y="4709160"/>
            <a:ext cx="77724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FFE5E5"/>
                </a:solidFill>
              </a:rPr>
              <a:t>NO → You'll need to handle it yourself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1: Crisis Mode (Do Now)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Critical tasks that need immediate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Crisis situations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Requires immediate action to prevent negative consequences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Pressing deadlines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Time-sensitive deliverables that can't be postponed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Emergency meetings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Critical decisions that need to be made now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Last-minute problems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Issues that will escalate if not addressed immediately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2: Growth Zone (Schedule)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Strategic activities that contribute to long-term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Planning and strategy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Sets direction and prevents future crises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Personal development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Investing in skills pays long-term dividends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Relationship building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Strong relationships are crucial for success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Preventive maintenance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Prevents urgent problems from occurring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3: Distraction Zone (Delegate)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Tasks that need to be done but don't require your expertise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Some phone calls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Can often be handled by others or automated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Routine emails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Standard responses can be delegated or templated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Minor interruptions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Often someone else's urgency, not yours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Administrative tasks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Necessary but not strategic work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200" b="1" dirty="0">
                <a:solidFill>
                  <a:srgbClr val="0078D4"/>
                </a:solidFill>
              </a:rPr>
              <a:t>Quadrant 4: Time Waster Zone (Delete)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5486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333333"/>
                </a:solidFill>
              </a:rPr>
              <a:t>Activities that waste time without adding value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Excessive social media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33172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Time sink with minimal return</a:t>
            </a:r>
            <a:endParaRPr lang="en-US" sz="1100" dirty="0"/>
          </a:p>
        </p:txBody>
      </p:sp>
      <p:sp>
        <p:nvSpPr>
          <p:cNvPr id="6" name="Text 4"/>
          <p:cNvSpPr/>
          <p:nvPr/>
        </p:nvSpPr>
        <p:spPr>
          <a:xfrm>
            <a:off x="457200" y="283464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Unnecessary meetings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15468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Meetings without clear objectives or outcomes</a:t>
            </a:r>
            <a:endParaRPr lang="en-US" sz="1100" dirty="0"/>
          </a:p>
        </p:txBody>
      </p:sp>
      <p:sp>
        <p:nvSpPr>
          <p:cNvPr id="8" name="Text 6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Perfectionism on minor tasks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57200" y="397764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Diminishing returns on low-impact work</a:t>
            </a:r>
            <a:endParaRPr lang="en-US" sz="1100" dirty="0"/>
          </a:p>
        </p:txBody>
      </p:sp>
      <p:sp>
        <p:nvSpPr>
          <p:cNvPr id="10" name="Text 8"/>
          <p:cNvSpPr/>
          <p:nvPr/>
        </p:nvSpPr>
        <p:spPr>
          <a:xfrm>
            <a:off x="457200" y="44805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b="1" dirty="0">
                <a:solidFill>
                  <a:srgbClr val="333333"/>
                </a:solidFill>
              </a:rPr>
              <a:t>• Busy work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57200" y="4800600"/>
            <a:ext cx="8229600" cy="4114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300"/>
              </a:lnSpc>
              <a:buNone/>
            </a:pPr>
            <a:r>
              <a:rPr lang="en-US" sz="1100" dirty="0">
                <a:solidFill>
                  <a:srgbClr val="666666"/>
                </a:solidFill>
              </a:rPr>
              <a:t>  Activity without productivity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3600" b="1" dirty="0">
                <a:solidFill>
                  <a:srgbClr val="0078D4"/>
                </a:solidFill>
              </a:rPr>
              <a:t>Common Traps to Avoid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164592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Everything is Urgent Trap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01168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Pause before acting. Ask: 'What's the real deadline?' Most things can wait 24 hours.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57200" y="265176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Perfectionism Trap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01752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Define 'good enough' for each task. Reserve excellence for Q2 activities.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57200" y="3657600"/>
            <a:ext cx="8229600" cy="32004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400" b="1" dirty="0">
                <a:solidFill>
                  <a:srgbClr val="333333"/>
                </a:solidFill>
              </a:rPr>
              <a:t>• The Yes-Person Trap</a:t>
            </a:r>
            <a:endParaRPr lang="en-US" sz="1400" dirty="0"/>
          </a:p>
        </p:txBody>
      </p:sp>
      <p:sp>
        <p:nvSpPr>
          <p:cNvPr id="8" name="Text 6"/>
          <p:cNvSpPr/>
          <p:nvPr/>
        </p:nvSpPr>
        <p:spPr>
          <a:xfrm>
            <a:off x="457200" y="402336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1400"/>
              </a:lnSpc>
              <a:buNone/>
            </a:pPr>
            <a:r>
              <a:rPr lang="en-US" sz="1200" dirty="0">
                <a:solidFill>
                  <a:srgbClr val="E5F5E5"/>
                </a:solidFill>
              </a:rPr>
              <a:t>  Solution: Your default should be 'Let me check my priorities and get back to you.'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Appfluence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Eisenhower Matrix Template | Download Word, PDF &amp; PowerPoint</dc:title>
  <dc:subject>Download the classic Eisenhower Matrix template for free. Available in Word, PowerPoint, and PDF formats. Master time management and prioritization today.</dc:subject>
  <dc:creator>EisenhowerMatrix.com</dc:creator>
  <cp:lastModifiedBy>EisenhowerMatrix.com</cp:lastModifiedBy>
  <cp:revision>1</cp:revision>
  <dcterms:created xsi:type="dcterms:W3CDTF">2025-09-04T12:02:58Z</dcterms:created>
  <dcterms:modified xsi:type="dcterms:W3CDTF">2025-09-04T12:02:58Z</dcterms:modified>
</cp:coreProperties>
</file>