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Freelancers to practice at https://www.eisenhowermatrix.com/templates/eisenhower-matrix-for-freelancers/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Freelancer's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Build a Sustainable Business, Not Just a Hustle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Freelance Flow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yesterday's incomplete tasks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Check client communications for new urgencies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Sort all tasks using the 3-question system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Identify your ONE Q2 task for business growth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Time-block your highest revenue work first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(3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Mark completed tasks (celebrate wins!)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incomplete Q1 items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Note any scope creep to address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Update tomorrow's priorities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Set your 'office closed' message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Freelancers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Feast or Famine Panic: One month you're turning down work, the next you're desperately chasing any project that pays.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Scope Creep Nightmare: That 'quick revision' turns into endless changes, but you're too afraid to push back and lose the client.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Always-On Trap: Answering client emails at 10 PM because you're terrified they'll find someone else if you don't respond immediately.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Admin Avalanche: Drowning in invoices, contracts, emails, and proposals instead of doing the work you love (and get paid for).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A Freelancer's Command Center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Freelancer's 3-Question Sort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Will I lose money or damage a client relationship if this waits?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directly generate income or grow my business?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I automate, template, or outsource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You'll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emergencies that directly impact income or client relationships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Client project due today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Missing deadlines kills your reputation and future work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Fix critical bug on client's live site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Their business is losing money every minute it's down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Respond to upset client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Quick response can save the relationship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Submit invoice for overdue payment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You need cash flow to survive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build a sustainable, profitable freelance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Update portfolio with recent work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Better portfolio = higher rates and better clients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Learn new high-demand skill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Expand services and charge premium rates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Network with potential clients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Relationships lead to referrals and repeat work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Create service packages/productized offerings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Stop custom quoting and start scaling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Necessary tasks that don't require your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Basic bookkeeping and invoicing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software or hire a VA for $15/hour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Social media scheduling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Batch and automate with tools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Email management and filtering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Set up templates and auto-responders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File organization and backups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Automate with cloud services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Time wasters disguised as 'opportunities'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Spec work or unpaid 'test projects'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Your portfolio already shows your skills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Endless revisions beyond scope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Scope creep kills profitability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Comparing yourself to other freelancers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Focus on your own growth, not theirs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Perfecting work that's already approved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Done and paid is better than perfect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Yes-to-Everything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Calculate the true cost including stress, opportunity cost, and impact on better clients. Learn to say 'not right now.'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Undercharging Spiral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Raise rates with new clients first. Existing clients often value you more than you think. Give them the chance to say yes.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No-Boundaries Burnout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Set office hours and response times. Professional boundaries actually increase client respect and allow you to charge more.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Freelancers: Master Your Time &amp; Scale Your Business | Free Templates</dc:title>
  <dc:subject>Stop the feast-or-famine cycle with the Eisenhower Matrix. Free templates, video tutorials, and digital tools for freelancers juggling clients.</dc:subject>
  <dc:creator>EisenhowerMatrix.com</dc:creator>
  <cp:lastModifiedBy>EisenhowerMatrix.com</cp:lastModifiedBy>
  <cp:revision>1</cp:revision>
  <dcterms:created xsi:type="dcterms:W3CDTF">2025-08-06T15:15:10Z</dcterms:created>
  <dcterms:modified xsi:type="dcterms:W3CDTF">2025-08-06T15:15:10Z</dcterms:modified>
</cp:coreProperties>
</file>