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Financial-advisors to practice at https://www.eisenhowermatrix.com/templates/eisenhower-matrix-for-financial-advisors/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Financial Advisor's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Serve Clients Better, Grow Your Practice Faster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Advisory Excellence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market conditions for client impact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compliance deadlines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Scan client communications for urgencies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tasks using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time for one Q2 planning activity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client meeting notes in CRM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Document any compliance activities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Move incomplete urgent items to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Send proactive client communications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Review tomorrow's client meetings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Financial-advisors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Market Volatility Fire Drill: Markets drop 3% and suddenly every client needs immediate reassurance while you're trying to rebalance portfolios.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Compliance Documentation Nightmare: Drowning in paperwork, forms, and regulatory requirements while trying to actually help clients grow wealth.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Service vs. Sales Dilemma: Torn between serving existing clients excellently and finding new ones to meet growth targets.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Analysis Paralysis: So much market data, research, and options that you spend more time analyzing than advising.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Advisory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Client Success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Financial Advisor's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there immediate financial risk or regulatory deadline?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serve client interests or grow my practice?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support staff, technology, or partners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Immediate actions protecting client wealth and compliance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Market crisis client communications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Clients need reassurance to avoid costly panic decisions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Compliance audit response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Regulatory deadlines have serious consequences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Time-sensitive tax strategy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Missing deadlines costs clients money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401k rollover deadline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Avoid penalties and tax consequences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High-value planning that creates long-term client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Comprehensive financial plan updates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Proactive planning prevents future crises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Investment research and due diligence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strategies mean better outcomes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Client relationship deepening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Trust and understanding drive retention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Professional development/designations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Expertise allows premium service and fees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Necessary tasks that don't require advisor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Account opening paperwork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Client service team can handle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Meeting scheduling and confirmations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Administrative support task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performance reporting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Automated systems or junior staff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CRM data updates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Support staff responsibility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feel productive but don't serve clients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Obsessive market watching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Checking every hour doesn't change strategy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 formatting on internal docs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Content matters more than aesthetics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Unqualified prospect meetings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Not every referral is a good fit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Excessive product research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Analysis paralysis helps no one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Market Watching Addiction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specific times for market review. Your value is planning, not minute-by-minute monitoring.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Paralysis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Good advice delivered beats perfect analysis delayed. Clients hire you for wisdom, not graphics.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Everyone's a Prospect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ideal client profile. Saying no to poor fits means better service for right fits.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Financial Advisors: Balance Clients &amp; Compliance | Free Templates</dc:title>
  <dc:subject>Master financial time management with the Eisenhower Matrix. Prioritize client needs, compliance, and growth. Free templates for financial advisors.</dc:subject>
  <dc:creator>EisenhowerMatrix.com</dc:creator>
  <cp:lastModifiedBy>EisenhowerMatrix.com</cp:lastModifiedBy>
  <cp:revision>1</cp:revision>
  <dcterms:created xsi:type="dcterms:W3CDTF">2025-08-08T11:47:33Z</dcterms:created>
  <dcterms:modified xsi:type="dcterms:W3CDTF">2025-08-08T11:47:33Z</dcterms:modified>
</cp:coreProperties>
</file>