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Entrepreneurs to practice at https://www.eisenhowermatrix.com/templates/eisenhower-matrix-for-entrepreneurs/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Entrepreneur's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Build Your Business Without Burning Out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Founder's Daily Matrix Ritual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Brain dump everything on your mind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Run each through the 3-question filter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Place in appropriate quadrants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Choose ONE Q2 task as your 'win' for today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Block calendar time for it before meetings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(3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Celebrate completed tasks (especially Q2)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incomplete Q1 items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Add new tasks that emerged during the day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Identify tomorrow's ONE Q2 priority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Clear Q4 items guilt-free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Entrepreneurs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3 AM Anxiety: Lying awake thinking about cash flow, product development, customer complaints, and that investor meeting - all at once.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Shiny Object Syndrome: Every new opportunity feels like THE opportunity, and saying no feels like missing out on your big break.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Everything-Is-On-Fire Mode: When customer issues, funding deadlines, product bugs, and team problems all demand your attention RIGHT NOW.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Founder's Dilemma: Torn between working IN your business (daily operations) and ON your business (strategic growth).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The Founder's Strategic Dashboard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Founder's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Will this directly impact revenue, users, or survival in the next 48 hours?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build long-term value, competitive advantage, or critical capabilities?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this be automated, outsourced, or done by someone else?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own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that threaten your business survival or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Production server is down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Every minute costs you customers and revenue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Key investor wants to meet tomorrow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Funding opportunities have expiration dates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Major customer threatening to churn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Losing them could kill your runway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Critical security vulnerability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Data breaches can end startups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Strategic work that builds your competitive moat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Product roadmap planning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Prevents building features nobody wants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Building key partnerships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Relationships compound over time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Creating scalable processes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What got you here won't get you there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Strategic hiring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A-players build A-companies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Operational tasks that don't require founder magic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Scheduling meetings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Calendly or a VA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Social media posting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Batch create and schedule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Expense reports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Automate with Expensify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Customer support tickets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Build a support team or use AI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Distractions disguised as opportunities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Attending every startup event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Networking without purpose is procrastination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Perfecting your logo (again)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Customers care about value, not aesthetics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Reading every startup blog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Information without implementation is entertainment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Premature optimization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Don't scale what doesn't work yet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Shiny Object Syndrome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Create an 'Opportunity Backlog' in Q4. Review monthly. If it's still exciting after 30 days, reconsider.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Founder Hero Complex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Document processes as you do them. If you've done it twice, someone else can do it with instructions.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Revenue-at-All-Costs Trap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Not all revenue is good revenue. Q2 time spent on ideal customer discovery pays off long-term.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Entrepreneurs: Build Without Burnout | Free Templates</dc:title>
  <dc:subject>Master startup chaos with the Eisenhower Matrix. Free templates, video tutorials, and digital tools designed for founders who need to focus on what matters.</dc:subject>
  <dc:creator>EisenhowerMatrix.com</dc:creator>
  <cp:lastModifiedBy>EisenhowerMatrix.com</cp:lastModifiedBy>
  <cp:revision>1</cp:revision>
  <dcterms:created xsi:type="dcterms:W3CDTF">2025-08-08T11:47:31Z</dcterms:created>
  <dcterms:modified xsi:type="dcterms:W3CDTF">2025-08-08T11:47:31Z</dcterms:modified>
</cp:coreProperties>
</file>