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Consultants to practice at https://www.eisenhowermatrix.com/templates/eisenhower-matrix-for-consultants/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Consultant's Guide to the Eisenhower Matrix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Deliver Excellence Without Burning Out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Consulting Excellence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client deliverables and deadlines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Check calendar for client meetings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List new requests from all clients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Sort using the 3-question system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Time-block for highest-impact work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Update project status for each client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Log billable hours while fresh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Move incomplete Q1 items to tomorrow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Send proactive updates to clients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Plan tomorrow's priorities by client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Consultants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Client Juggling Act: Three clients all think they're your only client, and they all need something 'ASAP'.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Billable Hours Trap: Every non-billable minute feels like lost revenue, but you need time for business development too.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Scope Creep Avalanche: 'Quick questions' turn into free consulting, and project boundaries become suggestions.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Travel Time Sink: Living out of hotels, working on planes, and trying to stay productive while constantly moving.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Consulting Command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Multi-Client Clarity in 4 Quadrants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Consultant's 3-Question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Is there a client deliverable or deadline at risk?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Does this directly impact client value or business growth?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junior consultants, tools, or partners handle this?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 need to handle it personally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Deliverables and commitments that impact client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Final presentation due today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Client decisions depend on your deliverable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Executive workshop facilitation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High-visibility, high-impact engagement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Crisis response for client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expertise needed immediately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Contract renewal negotiation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Revenue continuity at stake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Strategic work that grows your consulting practice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Develop proprietary methodology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Differentiation drives premium rates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Write thought leadership content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Builds reputation and attracts clients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Cultivate senior relationships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Relationships drive referrals and renewals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Document best practices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Scale your expertise beyond your hours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Necessary tasks that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Travel booking and logistics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Admin support or travel tools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Expense report submission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Standardize and delegate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Meeting scheduling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scheduling tools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Basic research and data gathering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Junior team members can handle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don't serve clients or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Perfectionist slide tweaking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80/20 rule - good enough is good enough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Non-strategic networking events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 selective about time investments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Scope creep disguised as 'quick questions'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Free consulting devalues your expertise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Internal firm politics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Focus on client value, not office drama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Always-On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Set clear availability expectations upfront. Premium rates buy expertise, not unlimited access.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Perfectionist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Match effort to client value. Sometimes 'good enough' is exactly what the client needs.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Billable Hours Obsession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View BD and capability building as investments. Today's non-billable hour creates tomorrow's premium engagement.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Consultants: Master Multiple Clients | Free Templates</dc:title>
  <dc:subject>Manage multiple clients and deliverables with the Eisenhower Matrix. Prioritize billable work, business development, and balance. Free templates.</dc:subject>
  <dc:creator>EisenhowerMatrix.com</dc:creator>
  <cp:lastModifiedBy>EisenhowerMatrix.com</cp:lastModifiedBy>
  <cp:revision>1</cp:revision>
  <dcterms:created xsi:type="dcterms:W3CDTF">2025-08-08T11:47:28Z</dcterms:created>
  <dcterms:modified xsi:type="dcterms:W3CDTF">2025-08-08T11:47:28Z</dcterms:modified>
</cp:coreProperties>
</file>