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notesMasterIdLst>
    <p:notesMasterId r:id="rId13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002-1.png"/><Relationship Id="rId2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4320" y="274320"/>
            <a:ext cx="1371600" cy="4572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457200" y="488632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r" indent="0" marL="0">
              <a:buNone/>
            </a:pPr>
            <a:r>
              <a:rPr lang="en-US" sz="800" dirty="0">
                <a:solidFill>
                  <a:srgbClr val="666666"/>
                </a:solidFill>
              </a:rPr>
              <a:t>Put Eisenhower Matrix for College-students to practice at https://www.eisenhowermatrix.com/templates/eisenhower-matrix-for-college-students/</a:t>
            </a:r>
            <a:endParaRPr lang="en-US" sz="80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eisenhowermatrix.com" TargetMode="Externa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78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0"/>
            <a:ext cx="8229600" cy="13716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4400" b="1" dirty="0">
                <a:solidFill>
                  <a:srgbClr val="FFFFFF"/>
                </a:solidFill>
              </a:rPr>
              <a:t>The College Student's Guide to the Eisenhower Matrix</a:t>
            </a:r>
            <a:endParaRPr lang="en-US" sz="4400" dirty="0"/>
          </a:p>
        </p:txBody>
      </p:sp>
      <p:sp>
        <p:nvSpPr>
          <p:cNvPr id="3" name="Text 1"/>
          <p:cNvSpPr/>
          <p:nvPr/>
        </p:nvSpPr>
        <p:spPr>
          <a:xfrm>
            <a:off x="457200" y="32004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dirty="0">
                <a:solidFill>
                  <a:srgbClr val="FFFFFF"/>
                </a:solidFill>
              </a:rPr>
              <a:t>Stop Pulling All-Nighters, Start Living</a:t>
            </a: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Your Daily Matrix Routine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3657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333333"/>
                </a:solidFill>
              </a:rPr>
              <a:t>Morning (5 minutes)</a:t>
            </a:r>
            <a:endParaRPr lang="en-US" sz="2400" dirty="0"/>
          </a:p>
        </p:txBody>
      </p:sp>
      <p:sp>
        <p:nvSpPr>
          <p:cNvPr id="4" name="Text 2"/>
          <p:cNvSpPr/>
          <p:nvPr/>
        </p:nvSpPr>
        <p:spPr>
          <a:xfrm>
            <a:off x="457200" y="228600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1. Check syllabus and calendar for deadlines</a:t>
            </a:r>
            <a:endParaRPr lang="en-US" sz="1100" dirty="0"/>
          </a:p>
        </p:txBody>
      </p:sp>
      <p:sp>
        <p:nvSpPr>
          <p:cNvPr id="5" name="Text 3"/>
          <p:cNvSpPr/>
          <p:nvPr/>
        </p:nvSpPr>
        <p:spPr>
          <a:xfrm>
            <a:off x="457200" y="269748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2. List everything you need to do today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310896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3. Sort tasks using the 3-question system</a:t>
            </a:r>
            <a:endParaRPr lang="en-US" sz="1100" dirty="0"/>
          </a:p>
        </p:txBody>
      </p:sp>
      <p:sp>
        <p:nvSpPr>
          <p:cNvPr id="7" name="Text 5"/>
          <p:cNvSpPr/>
          <p:nvPr/>
        </p:nvSpPr>
        <p:spPr>
          <a:xfrm>
            <a:off x="457200" y="352044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4. Pick ONE important task to do before fun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93192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5. Schedule it between classes</a:t>
            </a:r>
            <a:endParaRPr lang="en-US" sz="1100" dirty="0"/>
          </a:p>
        </p:txBody>
      </p:sp>
      <p:sp>
        <p:nvSpPr>
          <p:cNvPr id="9" name="Text 7"/>
          <p:cNvSpPr/>
          <p:nvPr/>
        </p:nvSpPr>
        <p:spPr>
          <a:xfrm>
            <a:off x="4572000" y="1645920"/>
            <a:ext cx="3657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333333"/>
                </a:solidFill>
              </a:rPr>
              <a:t>Afternoon (3 minutes)</a:t>
            </a:r>
            <a:endParaRPr lang="en-US" sz="2400" dirty="0"/>
          </a:p>
        </p:txBody>
      </p:sp>
      <p:sp>
        <p:nvSpPr>
          <p:cNvPr id="10" name="Text 8"/>
          <p:cNvSpPr/>
          <p:nvPr/>
        </p:nvSpPr>
        <p:spPr>
          <a:xfrm>
            <a:off x="4572000" y="228600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1. Cross off what you completed (feels good!)</a:t>
            </a:r>
            <a:endParaRPr lang="en-US" sz="1100" dirty="0"/>
          </a:p>
        </p:txBody>
      </p:sp>
      <p:sp>
        <p:nvSpPr>
          <p:cNvPr id="11" name="Text 9"/>
          <p:cNvSpPr/>
          <p:nvPr/>
        </p:nvSpPr>
        <p:spPr>
          <a:xfrm>
            <a:off x="4572000" y="269748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2. Move unfinished urgent tasks to tomorrow</a:t>
            </a:r>
            <a:endParaRPr lang="en-US" sz="1100" dirty="0"/>
          </a:p>
        </p:txBody>
      </p:sp>
      <p:sp>
        <p:nvSpPr>
          <p:cNvPr id="12" name="Text 10"/>
          <p:cNvSpPr/>
          <p:nvPr/>
        </p:nvSpPr>
        <p:spPr>
          <a:xfrm>
            <a:off x="4572000" y="310896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3. Add new assignments from today's classes</a:t>
            </a:r>
            <a:endParaRPr lang="en-US" sz="1100" dirty="0"/>
          </a:p>
        </p:txBody>
      </p:sp>
      <p:sp>
        <p:nvSpPr>
          <p:cNvPr id="13" name="Text 11"/>
          <p:cNvSpPr/>
          <p:nvPr/>
        </p:nvSpPr>
        <p:spPr>
          <a:xfrm>
            <a:off x="4572000" y="352044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4. Pick tomorrow's ONE important task</a:t>
            </a:r>
            <a:endParaRPr lang="en-US" sz="11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solidFill>
          <a:srgbClr val="0078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600" b="1" dirty="0">
                <a:solidFill>
                  <a:srgbClr val="FFFFFF"/>
                </a:solidFill>
              </a:rPr>
              <a:t>Start Using the Eisenhower Matrix Today!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32004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000" dirty="0">
                <a:solidFill>
                  <a:srgbClr val="FFFFFF"/>
                </a:solidFill>
              </a:rPr>
              <a:t>Visit our digital version at:</a:t>
            </a:r>
            <a:endParaRPr lang="en-US" sz="2000" dirty="0"/>
          </a:p>
        </p:txBody>
      </p:sp>
      <p:sp>
        <p:nvSpPr>
          <p:cNvPr id="4" name="Text 2">
            <a:hlinkClick r:id="rId1" tooltip=""/>
          </p:cNvPr>
          <p:cNvSpPr/>
          <p:nvPr/>
        </p:nvSpPr>
        <p:spPr>
          <a:xfrm>
            <a:off x="457200" y="36576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u="sng" dirty="0">
                <a:solidFill>
                  <a:srgbClr val="FFFFFF"/>
                </a:solidFill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https://www.eisenhowermatrix.com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Why College-students Need This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All-Nighter Cycle: Cramming for exams at 3 AM with Red Bull and regret, wondering how it got to this point again.</a:t>
            </a:r>
            <a:endParaRPr lang="en-US" sz="1200" dirty="0"/>
          </a:p>
        </p:txBody>
      </p:sp>
      <p:sp>
        <p:nvSpPr>
          <p:cNvPr id="4" name="Text 2"/>
          <p:cNvSpPr/>
          <p:nvPr/>
        </p:nvSpPr>
        <p:spPr>
          <a:xfrm>
            <a:off x="457200" y="22860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FOMO Spiral: Trying to balance studying, work, clubs, parties, and sleep - spoiler: something always loses.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92608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Syllabus Shock: Realizing you have 3 papers, 2 exams, and a group project all due the same week.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457200" y="356616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Procrastination Trap: Starting that 10-page paper at midnight when it's due at 8 AM because 'you work better under pressure'.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800" b="1" dirty="0">
                <a:solidFill>
                  <a:srgbClr val="0078D4"/>
                </a:solidFill>
              </a:rPr>
              <a:t>Your Eisenhower Matrix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457200" y="64008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333333"/>
                </a:solidFill>
              </a:rPr>
              <a:t>College Command Center</a:t>
            </a:r>
            <a:endParaRPr lang="en-US" sz="1800" dirty="0"/>
          </a:p>
        </p:txBody>
      </p:sp>
      <p:graphicFrame>
        <p:nvGraphicFramePr>
          <p:cNvPr id="4" name="Table 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11935"/>
              </p:ext>
            </p:extLst>
          </p:nvPr>
        </p:nvGraphicFramePr>
        <p:xfrm>
          <a:off x="457200" y="1280160"/>
          <a:ext cx="8229600" cy="438912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219456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Do First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5"/>
                    </a:solidFill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Plan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E5"/>
                    </a:solidFill>
                  </a:tcPr>
                </a:tc>
              </a:tr>
              <a:tr h="219456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Delegate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5"/>
                    </a:solidFill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Review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The Student's 3-Question Sort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46304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1. Is there a hard deadline in the next 48 hours?</a:t>
            </a:r>
            <a:endParaRPr lang="en-US" sz="1400" dirty="0"/>
          </a:p>
        </p:txBody>
      </p:sp>
      <p:sp>
        <p:nvSpPr>
          <p:cNvPr id="4" name="Text 2"/>
          <p:cNvSpPr/>
          <p:nvPr/>
        </p:nvSpPr>
        <p:spPr>
          <a:xfrm>
            <a:off x="914400" y="182880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It's URGENT → Continue to Q2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914400" y="214884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It's NOT URGENT → Continue to Q2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457200" y="274320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2. Will this significantly impact my grades, future, or wellbeing?</a:t>
            </a:r>
            <a:endParaRPr lang="en-US" sz="1400" dirty="0"/>
          </a:p>
        </p:txBody>
      </p:sp>
      <p:sp>
        <p:nvSpPr>
          <p:cNvPr id="7" name="Text 5"/>
          <p:cNvSpPr/>
          <p:nvPr/>
        </p:nvSpPr>
        <p:spPr>
          <a:xfrm>
            <a:off x="914400" y="310896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It's IMPORTANT → Place based on urgency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914400" y="342900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It's NOT IMPORTANT → Place based on urgency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402336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3. Can I get help from classmates, TAs, or services?</a:t>
            </a:r>
            <a:endParaRPr lang="en-US" sz="1400" dirty="0"/>
          </a:p>
        </p:txBody>
      </p:sp>
      <p:sp>
        <p:nvSpPr>
          <p:cNvPr id="10" name="Text 8"/>
          <p:cNvSpPr/>
          <p:nvPr/>
        </p:nvSpPr>
        <p:spPr>
          <a:xfrm>
            <a:off x="914400" y="438912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Consider DELEGATING (especially if in Q3)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914400" y="470916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You'll need to handle it personally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1: Crisis Mode (Do Now)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Real deadlines and actual emergencies - handle these immediately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Paper due at midnight tonight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Missing deadlines = failing grades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Registering for classes (last day)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No classes = no degree progress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Financial aid deadline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No aid = no college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Group project part due tomorrow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Don't be that group member</a:t>
            </a:r>
            <a:endParaRPr lang="en-US" sz="11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2: Growth Zone (Schedule)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The stuff that actually gets you good grades and opportunities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Starting research paper early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Quality work = better grades with less stress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Building relationships with professors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References + opportunities + better learning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Applying for internships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Experience = jobs after graduation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Regular study sessions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Understanding &gt; cramming</a:t>
            </a:r>
            <a:endParaRPr lang="en-US" sz="11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3: Distraction Zone (Delegate)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Urgent but not worth your best effort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Dorm room chores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Split with roommate or batch together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Club meeting attendance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Get notes from a friend if not critical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Returning library books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Combine with other campus errands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Printing assignments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Do it between classes, not during study time</a:t>
            </a:r>
            <a:endParaRPr lang="en-US" sz="11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4: Time Waster Zone (Delete)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The stuff that eats your time without giving back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Endless Instagram scrolling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Hours lost, nothing gained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Perfectionism on minor assignments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5% of grade doesn't deserve 50% effort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Drama and gossip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Emotional energy drain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Reorganizing notes for the 5th time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Procrastination disguised as productivity</a:t>
            </a:r>
            <a:endParaRPr lang="en-US" sz="11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Common Traps to Avoid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All-Nighter Trap</a:t>
            </a:r>
            <a:endParaRPr lang="en-US" sz="14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Break big assignments into small daily tasks. 30 minutes a day beats 8 hours of panic.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6517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FOMO Trap</a:t>
            </a:r>
            <a:endParaRPr lang="en-US" sz="1400" dirty="0"/>
          </a:p>
        </p:txBody>
      </p:sp>
      <p:sp>
        <p:nvSpPr>
          <p:cNvPr id="6" name="Text 4"/>
          <p:cNvSpPr/>
          <p:nvPr/>
        </p:nvSpPr>
        <p:spPr>
          <a:xfrm>
            <a:off x="457200" y="301752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You can't do everything. Choose quality experiences over quantity. Your GPA matters too.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Perfection Paralysis Trap</a:t>
            </a:r>
            <a:endParaRPr lang="en-US" sz="1400" dirty="0"/>
          </a:p>
        </p:txBody>
      </p:sp>
      <p:sp>
        <p:nvSpPr>
          <p:cNvPr id="8" name="Text 6"/>
          <p:cNvSpPr/>
          <p:nvPr/>
        </p:nvSpPr>
        <p:spPr>
          <a:xfrm>
            <a:off x="457200" y="402336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Match effort to grade weight. Done is better than perfect for low-stakes work.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Appfluence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Eisenhower Matrix for College Students: Master Your Academic Life</dc:title>
  <dc:subject>Balance classes, assignments, social life, and sleep with the Eisenhower Matrix. Free printable templates and digital tools designed for college success.</dc:subject>
  <dc:creator>EisenhowerMatrix.com</dc:creator>
  <cp:lastModifiedBy>EisenhowerMatrix.com</cp:lastModifiedBy>
  <cp:revision>1</cp:revision>
  <dcterms:created xsi:type="dcterms:W3CDTF">2025-08-08T11:47:25Z</dcterms:created>
  <dcterms:modified xsi:type="dcterms:W3CDTF">2025-08-08T11:47:25Z</dcterms:modified>
</cp:coreProperties>
</file>